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71" r:id="rId12"/>
    <p:sldId id="272" r:id="rId13"/>
    <p:sldId id="268" r:id="rId14"/>
    <p:sldId id="269" r:id="rId15"/>
    <p:sldId id="273" r:id="rId16"/>
    <p:sldId id="274" r:id="rId17"/>
    <p:sldId id="265" r:id="rId18"/>
    <p:sldId id="266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0" r:id="rId28"/>
    <p:sldId id="284" r:id="rId29"/>
    <p:sldId id="285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0" autoAdjust="0"/>
    <p:restoredTop sz="94660"/>
  </p:normalViewPr>
  <p:slideViewPr>
    <p:cSldViewPr snapToGrid="0">
      <p:cViewPr>
        <p:scale>
          <a:sx n="44" d="100"/>
          <a:sy n="44" d="100"/>
        </p:scale>
        <p:origin x="12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comses logo_1_rgb.jpg" descr="comses logo_1_rgb.jpg"/>
          <p:cNvPicPr>
            <a:picLocks noChangeAspect="1"/>
          </p:cNvPicPr>
          <p:nvPr/>
        </p:nvPicPr>
        <p:blipFill>
          <a:blip r:embed="rId2">
            <a:alphaModFix amt="19764"/>
          </a:blip>
          <a:srcRect t="99" b="10"/>
          <a:stretch>
            <a:fillRect/>
          </a:stretch>
        </p:blipFill>
        <p:spPr>
          <a:xfrm>
            <a:off x="201345" y="2905937"/>
            <a:ext cx="4566398" cy="5404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58" y="4"/>
                </a:moveTo>
                <a:cubicBezTo>
                  <a:pt x="9794" y="17"/>
                  <a:pt x="9719" y="57"/>
                  <a:pt x="9600" y="131"/>
                </a:cubicBezTo>
                <a:cubicBezTo>
                  <a:pt x="9447" y="227"/>
                  <a:pt x="9034" y="440"/>
                  <a:pt x="8684" y="605"/>
                </a:cubicBezTo>
                <a:cubicBezTo>
                  <a:pt x="8201" y="834"/>
                  <a:pt x="8048" y="942"/>
                  <a:pt x="8048" y="1054"/>
                </a:cubicBezTo>
                <a:cubicBezTo>
                  <a:pt x="8048" y="1259"/>
                  <a:pt x="7980" y="1297"/>
                  <a:pt x="7764" y="1214"/>
                </a:cubicBezTo>
                <a:cubicBezTo>
                  <a:pt x="7614" y="1156"/>
                  <a:pt x="7495" y="1185"/>
                  <a:pt x="7117" y="1365"/>
                </a:cubicBezTo>
                <a:lnTo>
                  <a:pt x="6653" y="1585"/>
                </a:lnTo>
                <a:lnTo>
                  <a:pt x="6653" y="2058"/>
                </a:lnTo>
                <a:lnTo>
                  <a:pt x="6653" y="2532"/>
                </a:lnTo>
                <a:lnTo>
                  <a:pt x="7111" y="2754"/>
                </a:lnTo>
                <a:cubicBezTo>
                  <a:pt x="7489" y="2936"/>
                  <a:pt x="7602" y="2963"/>
                  <a:pt x="7757" y="2903"/>
                </a:cubicBezTo>
                <a:cubicBezTo>
                  <a:pt x="7976" y="2819"/>
                  <a:pt x="7975" y="2817"/>
                  <a:pt x="9401" y="3529"/>
                </a:cubicBezTo>
                <a:lnTo>
                  <a:pt x="9893" y="3775"/>
                </a:lnTo>
                <a:lnTo>
                  <a:pt x="10207" y="3640"/>
                </a:lnTo>
                <a:cubicBezTo>
                  <a:pt x="10703" y="3427"/>
                  <a:pt x="11782" y="2880"/>
                  <a:pt x="11827" y="2819"/>
                </a:cubicBezTo>
                <a:cubicBezTo>
                  <a:pt x="11849" y="2788"/>
                  <a:pt x="11857" y="2347"/>
                  <a:pt x="11844" y="1837"/>
                </a:cubicBezTo>
                <a:lnTo>
                  <a:pt x="11817" y="913"/>
                </a:lnTo>
                <a:lnTo>
                  <a:pt x="11555" y="783"/>
                </a:lnTo>
                <a:cubicBezTo>
                  <a:pt x="11191" y="604"/>
                  <a:pt x="10809" y="419"/>
                  <a:pt x="10483" y="263"/>
                </a:cubicBezTo>
                <a:cubicBezTo>
                  <a:pt x="10331" y="190"/>
                  <a:pt x="10132" y="92"/>
                  <a:pt x="10042" y="44"/>
                </a:cubicBezTo>
                <a:cubicBezTo>
                  <a:pt x="9971" y="7"/>
                  <a:pt x="9921" y="-8"/>
                  <a:pt x="9858" y="4"/>
                </a:cubicBezTo>
                <a:close/>
                <a:moveTo>
                  <a:pt x="15358" y="2997"/>
                </a:moveTo>
                <a:cubicBezTo>
                  <a:pt x="15221" y="2993"/>
                  <a:pt x="14995" y="3091"/>
                  <a:pt x="14369" y="3391"/>
                </a:cubicBezTo>
                <a:lnTo>
                  <a:pt x="13428" y="3842"/>
                </a:lnTo>
                <a:lnTo>
                  <a:pt x="13387" y="4352"/>
                </a:lnTo>
                <a:cubicBezTo>
                  <a:pt x="13354" y="4759"/>
                  <a:pt x="13322" y="4859"/>
                  <a:pt x="13224" y="4841"/>
                </a:cubicBezTo>
                <a:cubicBezTo>
                  <a:pt x="13156" y="4828"/>
                  <a:pt x="12705" y="4621"/>
                  <a:pt x="12223" y="4381"/>
                </a:cubicBezTo>
                <a:cubicBezTo>
                  <a:pt x="11638" y="4089"/>
                  <a:pt x="11321" y="3966"/>
                  <a:pt x="11266" y="4013"/>
                </a:cubicBezTo>
                <a:cubicBezTo>
                  <a:pt x="11220" y="4051"/>
                  <a:pt x="11108" y="4117"/>
                  <a:pt x="11018" y="4160"/>
                </a:cubicBezTo>
                <a:cubicBezTo>
                  <a:pt x="9790" y="4746"/>
                  <a:pt x="9450" y="4913"/>
                  <a:pt x="9253" y="5024"/>
                </a:cubicBezTo>
                <a:lnTo>
                  <a:pt x="9022" y="5156"/>
                </a:lnTo>
                <a:lnTo>
                  <a:pt x="9007" y="6333"/>
                </a:lnTo>
                <a:lnTo>
                  <a:pt x="8992" y="7509"/>
                </a:lnTo>
                <a:lnTo>
                  <a:pt x="10150" y="8074"/>
                </a:lnTo>
                <a:cubicBezTo>
                  <a:pt x="10787" y="8384"/>
                  <a:pt x="11352" y="8638"/>
                  <a:pt x="11404" y="8638"/>
                </a:cubicBezTo>
                <a:cubicBezTo>
                  <a:pt x="11457" y="8638"/>
                  <a:pt x="11738" y="8517"/>
                  <a:pt x="12028" y="8369"/>
                </a:cubicBezTo>
                <a:lnTo>
                  <a:pt x="12553" y="8099"/>
                </a:lnTo>
                <a:lnTo>
                  <a:pt x="12949" y="8318"/>
                </a:lnTo>
                <a:lnTo>
                  <a:pt x="13346" y="8537"/>
                </a:lnTo>
                <a:lnTo>
                  <a:pt x="13368" y="10132"/>
                </a:lnTo>
                <a:lnTo>
                  <a:pt x="13391" y="11727"/>
                </a:lnTo>
                <a:lnTo>
                  <a:pt x="14188" y="12114"/>
                </a:lnTo>
                <a:lnTo>
                  <a:pt x="14988" y="12501"/>
                </a:lnTo>
                <a:lnTo>
                  <a:pt x="14988" y="13285"/>
                </a:lnTo>
                <a:lnTo>
                  <a:pt x="14988" y="14072"/>
                </a:lnTo>
                <a:lnTo>
                  <a:pt x="14188" y="14489"/>
                </a:lnTo>
                <a:lnTo>
                  <a:pt x="13387" y="14906"/>
                </a:lnTo>
                <a:lnTo>
                  <a:pt x="13387" y="15613"/>
                </a:lnTo>
                <a:cubicBezTo>
                  <a:pt x="13387" y="16002"/>
                  <a:pt x="13359" y="16333"/>
                  <a:pt x="13325" y="16350"/>
                </a:cubicBezTo>
                <a:cubicBezTo>
                  <a:pt x="13291" y="16368"/>
                  <a:pt x="12728" y="16119"/>
                  <a:pt x="12073" y="15799"/>
                </a:cubicBezTo>
                <a:cubicBezTo>
                  <a:pt x="11418" y="15478"/>
                  <a:pt x="10826" y="15225"/>
                  <a:pt x="10759" y="15236"/>
                </a:cubicBezTo>
                <a:cubicBezTo>
                  <a:pt x="10691" y="15246"/>
                  <a:pt x="10090" y="15518"/>
                  <a:pt x="9424" y="15840"/>
                </a:cubicBezTo>
                <a:lnTo>
                  <a:pt x="8213" y="16427"/>
                </a:lnTo>
                <a:lnTo>
                  <a:pt x="8213" y="17720"/>
                </a:lnTo>
                <a:lnTo>
                  <a:pt x="8213" y="19016"/>
                </a:lnTo>
                <a:lnTo>
                  <a:pt x="8519" y="19168"/>
                </a:lnTo>
                <a:cubicBezTo>
                  <a:pt x="8814" y="19315"/>
                  <a:pt x="8818" y="19325"/>
                  <a:pt x="8662" y="19422"/>
                </a:cubicBezTo>
                <a:cubicBezTo>
                  <a:pt x="8573" y="19477"/>
                  <a:pt x="8195" y="19662"/>
                  <a:pt x="7823" y="19834"/>
                </a:cubicBezTo>
                <a:cubicBezTo>
                  <a:pt x="7450" y="20006"/>
                  <a:pt x="7146" y="20167"/>
                  <a:pt x="7147" y="20194"/>
                </a:cubicBezTo>
                <a:cubicBezTo>
                  <a:pt x="7147" y="20220"/>
                  <a:pt x="7729" y="20498"/>
                  <a:pt x="8440" y="20811"/>
                </a:cubicBezTo>
                <a:cubicBezTo>
                  <a:pt x="9151" y="21123"/>
                  <a:pt x="9807" y="21425"/>
                  <a:pt x="9897" y="21483"/>
                </a:cubicBezTo>
                <a:cubicBezTo>
                  <a:pt x="9987" y="21541"/>
                  <a:pt x="10085" y="21590"/>
                  <a:pt x="10115" y="21591"/>
                </a:cubicBezTo>
                <a:cubicBezTo>
                  <a:pt x="10145" y="21592"/>
                  <a:pt x="10996" y="21178"/>
                  <a:pt x="12005" y="20670"/>
                </a:cubicBezTo>
                <a:cubicBezTo>
                  <a:pt x="15731" y="18792"/>
                  <a:pt x="18361" y="17472"/>
                  <a:pt x="18559" y="17383"/>
                </a:cubicBezTo>
                <a:cubicBezTo>
                  <a:pt x="19321" y="17037"/>
                  <a:pt x="19300" y="17062"/>
                  <a:pt x="19300" y="16458"/>
                </a:cubicBezTo>
                <a:lnTo>
                  <a:pt x="19300" y="15906"/>
                </a:lnTo>
                <a:lnTo>
                  <a:pt x="19792" y="15650"/>
                </a:lnTo>
                <a:lnTo>
                  <a:pt x="20284" y="15393"/>
                </a:lnTo>
                <a:lnTo>
                  <a:pt x="20284" y="14465"/>
                </a:lnTo>
                <a:cubicBezTo>
                  <a:pt x="20285" y="13678"/>
                  <a:pt x="20265" y="13525"/>
                  <a:pt x="20149" y="13454"/>
                </a:cubicBezTo>
                <a:cubicBezTo>
                  <a:pt x="20028" y="13379"/>
                  <a:pt x="20057" y="13346"/>
                  <a:pt x="20395" y="13179"/>
                </a:cubicBezTo>
                <a:lnTo>
                  <a:pt x="20778" y="12989"/>
                </a:lnTo>
                <a:lnTo>
                  <a:pt x="20776" y="12114"/>
                </a:lnTo>
                <a:lnTo>
                  <a:pt x="20774" y="11237"/>
                </a:lnTo>
                <a:lnTo>
                  <a:pt x="20406" y="11048"/>
                </a:lnTo>
                <a:lnTo>
                  <a:pt x="20040" y="10861"/>
                </a:lnTo>
                <a:lnTo>
                  <a:pt x="20040" y="9662"/>
                </a:lnTo>
                <a:lnTo>
                  <a:pt x="20040" y="8465"/>
                </a:lnTo>
                <a:lnTo>
                  <a:pt x="19608" y="8264"/>
                </a:lnTo>
                <a:cubicBezTo>
                  <a:pt x="19371" y="8153"/>
                  <a:pt x="18852" y="7895"/>
                  <a:pt x="18454" y="7691"/>
                </a:cubicBezTo>
                <a:cubicBezTo>
                  <a:pt x="18056" y="7488"/>
                  <a:pt x="17715" y="7322"/>
                  <a:pt x="17695" y="7322"/>
                </a:cubicBezTo>
                <a:cubicBezTo>
                  <a:pt x="17676" y="7322"/>
                  <a:pt x="17480" y="7229"/>
                  <a:pt x="17260" y="7114"/>
                </a:cubicBezTo>
                <a:cubicBezTo>
                  <a:pt x="17039" y="7000"/>
                  <a:pt x="16808" y="6906"/>
                  <a:pt x="16745" y="6907"/>
                </a:cubicBezTo>
                <a:cubicBezTo>
                  <a:pt x="16683" y="6907"/>
                  <a:pt x="16279" y="7082"/>
                  <a:pt x="15850" y="7295"/>
                </a:cubicBezTo>
                <a:lnTo>
                  <a:pt x="15071" y="7682"/>
                </a:lnTo>
                <a:lnTo>
                  <a:pt x="14660" y="7492"/>
                </a:lnTo>
                <a:cubicBezTo>
                  <a:pt x="13794" y="7090"/>
                  <a:pt x="13798" y="7092"/>
                  <a:pt x="13798" y="6553"/>
                </a:cubicBezTo>
                <a:cubicBezTo>
                  <a:pt x="13798" y="6214"/>
                  <a:pt x="13829" y="6060"/>
                  <a:pt x="13907" y="6035"/>
                </a:cubicBezTo>
                <a:cubicBezTo>
                  <a:pt x="13967" y="6015"/>
                  <a:pt x="14305" y="6143"/>
                  <a:pt x="14656" y="6318"/>
                </a:cubicBezTo>
                <a:cubicBezTo>
                  <a:pt x="15007" y="6493"/>
                  <a:pt x="15318" y="6626"/>
                  <a:pt x="15347" y="6615"/>
                </a:cubicBezTo>
                <a:cubicBezTo>
                  <a:pt x="15376" y="6604"/>
                  <a:pt x="15796" y="6397"/>
                  <a:pt x="16282" y="6155"/>
                </a:cubicBezTo>
                <a:lnTo>
                  <a:pt x="17164" y="5716"/>
                </a:lnTo>
                <a:lnTo>
                  <a:pt x="17164" y="4752"/>
                </a:lnTo>
                <a:cubicBezTo>
                  <a:pt x="17164" y="4222"/>
                  <a:pt x="17133" y="3789"/>
                  <a:pt x="17095" y="3789"/>
                </a:cubicBezTo>
                <a:cubicBezTo>
                  <a:pt x="17033" y="3789"/>
                  <a:pt x="15962" y="3286"/>
                  <a:pt x="15476" y="3030"/>
                </a:cubicBezTo>
                <a:cubicBezTo>
                  <a:pt x="15439" y="3010"/>
                  <a:pt x="15404" y="2998"/>
                  <a:pt x="15358" y="2997"/>
                </a:cubicBezTo>
                <a:close/>
                <a:moveTo>
                  <a:pt x="3939" y="3225"/>
                </a:moveTo>
                <a:lnTo>
                  <a:pt x="3550" y="3426"/>
                </a:lnTo>
                <a:cubicBezTo>
                  <a:pt x="3178" y="3619"/>
                  <a:pt x="3160" y="3640"/>
                  <a:pt x="3137" y="3978"/>
                </a:cubicBezTo>
                <a:cubicBezTo>
                  <a:pt x="3113" y="4322"/>
                  <a:pt x="3120" y="4336"/>
                  <a:pt x="3465" y="4542"/>
                </a:cubicBezTo>
                <a:cubicBezTo>
                  <a:pt x="3660" y="4658"/>
                  <a:pt x="3868" y="4755"/>
                  <a:pt x="3927" y="4757"/>
                </a:cubicBezTo>
                <a:cubicBezTo>
                  <a:pt x="3987" y="4758"/>
                  <a:pt x="4200" y="4678"/>
                  <a:pt x="4400" y="4579"/>
                </a:cubicBezTo>
                <a:cubicBezTo>
                  <a:pt x="4763" y="4400"/>
                  <a:pt x="4763" y="4398"/>
                  <a:pt x="4763" y="4008"/>
                </a:cubicBezTo>
                <a:lnTo>
                  <a:pt x="4763" y="3616"/>
                </a:lnTo>
                <a:lnTo>
                  <a:pt x="4352" y="3420"/>
                </a:lnTo>
                <a:lnTo>
                  <a:pt x="3939" y="3225"/>
                </a:lnTo>
                <a:close/>
                <a:moveTo>
                  <a:pt x="20344" y="3927"/>
                </a:moveTo>
                <a:cubicBezTo>
                  <a:pt x="20226" y="3927"/>
                  <a:pt x="19189" y="4420"/>
                  <a:pt x="19116" y="4511"/>
                </a:cubicBezTo>
                <a:cubicBezTo>
                  <a:pt x="19083" y="4552"/>
                  <a:pt x="19055" y="4841"/>
                  <a:pt x="19054" y="5151"/>
                </a:cubicBezTo>
                <a:lnTo>
                  <a:pt x="19054" y="5716"/>
                </a:lnTo>
                <a:lnTo>
                  <a:pt x="19443" y="5912"/>
                </a:lnTo>
                <a:cubicBezTo>
                  <a:pt x="19658" y="6020"/>
                  <a:pt x="19908" y="6144"/>
                  <a:pt x="19999" y="6188"/>
                </a:cubicBezTo>
                <a:cubicBezTo>
                  <a:pt x="20270" y="6321"/>
                  <a:pt x="20409" y="6296"/>
                  <a:pt x="21018" y="6000"/>
                </a:cubicBezTo>
                <a:lnTo>
                  <a:pt x="21600" y="5717"/>
                </a:lnTo>
                <a:lnTo>
                  <a:pt x="21600" y="5109"/>
                </a:lnTo>
                <a:lnTo>
                  <a:pt x="21600" y="4500"/>
                </a:lnTo>
                <a:lnTo>
                  <a:pt x="21014" y="4214"/>
                </a:lnTo>
                <a:cubicBezTo>
                  <a:pt x="20692" y="4057"/>
                  <a:pt x="20390" y="3927"/>
                  <a:pt x="20344" y="3927"/>
                </a:cubicBezTo>
                <a:close/>
                <a:moveTo>
                  <a:pt x="4907" y="5868"/>
                </a:moveTo>
                <a:cubicBezTo>
                  <a:pt x="4861" y="5868"/>
                  <a:pt x="4459" y="6046"/>
                  <a:pt x="4014" y="6264"/>
                </a:cubicBezTo>
                <a:lnTo>
                  <a:pt x="3203" y="6661"/>
                </a:lnTo>
                <a:lnTo>
                  <a:pt x="3203" y="7503"/>
                </a:lnTo>
                <a:lnTo>
                  <a:pt x="3203" y="8346"/>
                </a:lnTo>
                <a:lnTo>
                  <a:pt x="4004" y="8732"/>
                </a:lnTo>
                <a:cubicBezTo>
                  <a:pt x="4445" y="8944"/>
                  <a:pt x="4861" y="9120"/>
                  <a:pt x="4932" y="9122"/>
                </a:cubicBezTo>
                <a:cubicBezTo>
                  <a:pt x="5002" y="9123"/>
                  <a:pt x="5225" y="9035"/>
                  <a:pt x="5425" y="8928"/>
                </a:cubicBezTo>
                <a:cubicBezTo>
                  <a:pt x="5626" y="8821"/>
                  <a:pt x="5984" y="8645"/>
                  <a:pt x="6221" y="8537"/>
                </a:cubicBezTo>
                <a:lnTo>
                  <a:pt x="6653" y="8340"/>
                </a:lnTo>
                <a:lnTo>
                  <a:pt x="6653" y="7496"/>
                </a:lnTo>
                <a:lnTo>
                  <a:pt x="6653" y="6654"/>
                </a:lnTo>
                <a:lnTo>
                  <a:pt x="5823" y="6261"/>
                </a:lnTo>
                <a:cubicBezTo>
                  <a:pt x="5367" y="6045"/>
                  <a:pt x="4954" y="5868"/>
                  <a:pt x="4907" y="5868"/>
                </a:cubicBezTo>
                <a:close/>
                <a:moveTo>
                  <a:pt x="8863" y="8453"/>
                </a:moveTo>
                <a:cubicBezTo>
                  <a:pt x="8777" y="8471"/>
                  <a:pt x="8245" y="8715"/>
                  <a:pt x="7680" y="8993"/>
                </a:cubicBezTo>
                <a:lnTo>
                  <a:pt x="6653" y="9499"/>
                </a:lnTo>
                <a:lnTo>
                  <a:pt x="6653" y="10450"/>
                </a:lnTo>
                <a:cubicBezTo>
                  <a:pt x="6653" y="10974"/>
                  <a:pt x="6619" y="11418"/>
                  <a:pt x="6580" y="11438"/>
                </a:cubicBezTo>
                <a:cubicBezTo>
                  <a:pt x="6540" y="11459"/>
                  <a:pt x="6106" y="11274"/>
                  <a:pt x="5615" y="11028"/>
                </a:cubicBezTo>
                <a:cubicBezTo>
                  <a:pt x="5124" y="10781"/>
                  <a:pt x="4679" y="10579"/>
                  <a:pt x="4626" y="10579"/>
                </a:cubicBezTo>
                <a:cubicBezTo>
                  <a:pt x="4573" y="10579"/>
                  <a:pt x="4204" y="10738"/>
                  <a:pt x="3805" y="10934"/>
                </a:cubicBezTo>
                <a:cubicBezTo>
                  <a:pt x="1611" y="12010"/>
                  <a:pt x="1742" y="11956"/>
                  <a:pt x="1584" y="11855"/>
                </a:cubicBezTo>
                <a:cubicBezTo>
                  <a:pt x="1362" y="11713"/>
                  <a:pt x="1264" y="11732"/>
                  <a:pt x="606" y="12047"/>
                </a:cubicBezTo>
                <a:lnTo>
                  <a:pt x="0" y="12337"/>
                </a:lnTo>
                <a:lnTo>
                  <a:pt x="0" y="12932"/>
                </a:lnTo>
                <a:lnTo>
                  <a:pt x="0" y="13525"/>
                </a:lnTo>
                <a:lnTo>
                  <a:pt x="636" y="13837"/>
                </a:lnTo>
                <a:lnTo>
                  <a:pt x="1273" y="14148"/>
                </a:lnTo>
                <a:lnTo>
                  <a:pt x="1314" y="14800"/>
                </a:lnTo>
                <a:lnTo>
                  <a:pt x="1355" y="15451"/>
                </a:lnTo>
                <a:lnTo>
                  <a:pt x="2587" y="16046"/>
                </a:lnTo>
                <a:lnTo>
                  <a:pt x="3818" y="16641"/>
                </a:lnTo>
                <a:lnTo>
                  <a:pt x="3843" y="17395"/>
                </a:lnTo>
                <a:cubicBezTo>
                  <a:pt x="3862" y="18014"/>
                  <a:pt x="3891" y="18167"/>
                  <a:pt x="4006" y="18239"/>
                </a:cubicBezTo>
                <a:cubicBezTo>
                  <a:pt x="4134" y="18318"/>
                  <a:pt x="4127" y="18333"/>
                  <a:pt x="3922" y="18399"/>
                </a:cubicBezTo>
                <a:cubicBezTo>
                  <a:pt x="3797" y="18439"/>
                  <a:pt x="3693" y="18504"/>
                  <a:pt x="3689" y="18543"/>
                </a:cubicBezTo>
                <a:cubicBezTo>
                  <a:pt x="3685" y="18582"/>
                  <a:pt x="3677" y="18871"/>
                  <a:pt x="3672" y="19185"/>
                </a:cubicBezTo>
                <a:lnTo>
                  <a:pt x="3663" y="19758"/>
                </a:lnTo>
                <a:lnTo>
                  <a:pt x="4233" y="20050"/>
                </a:lnTo>
                <a:cubicBezTo>
                  <a:pt x="4547" y="20211"/>
                  <a:pt x="4849" y="20344"/>
                  <a:pt x="4905" y="20345"/>
                </a:cubicBezTo>
                <a:cubicBezTo>
                  <a:pt x="4961" y="20345"/>
                  <a:pt x="5266" y="20214"/>
                  <a:pt x="5583" y="20054"/>
                </a:cubicBezTo>
                <a:lnTo>
                  <a:pt x="6159" y="19764"/>
                </a:lnTo>
                <a:lnTo>
                  <a:pt x="6159" y="19162"/>
                </a:lnTo>
                <a:lnTo>
                  <a:pt x="6159" y="18558"/>
                </a:lnTo>
                <a:lnTo>
                  <a:pt x="6529" y="18375"/>
                </a:lnTo>
                <a:lnTo>
                  <a:pt x="6899" y="18193"/>
                </a:lnTo>
                <a:lnTo>
                  <a:pt x="6899" y="17416"/>
                </a:lnTo>
                <a:lnTo>
                  <a:pt x="6897" y="16641"/>
                </a:lnTo>
                <a:lnTo>
                  <a:pt x="6567" y="16480"/>
                </a:lnTo>
                <a:cubicBezTo>
                  <a:pt x="6385" y="16393"/>
                  <a:pt x="6257" y="16294"/>
                  <a:pt x="6281" y="16262"/>
                </a:cubicBezTo>
                <a:cubicBezTo>
                  <a:pt x="6305" y="16229"/>
                  <a:pt x="6721" y="16011"/>
                  <a:pt x="7207" y="15776"/>
                </a:cubicBezTo>
                <a:cubicBezTo>
                  <a:pt x="8373" y="15214"/>
                  <a:pt x="8364" y="15217"/>
                  <a:pt x="9383" y="14717"/>
                </a:cubicBezTo>
                <a:lnTo>
                  <a:pt x="10265" y="14284"/>
                </a:lnTo>
                <a:lnTo>
                  <a:pt x="10265" y="13266"/>
                </a:lnTo>
                <a:lnTo>
                  <a:pt x="10267" y="12247"/>
                </a:lnTo>
                <a:lnTo>
                  <a:pt x="10738" y="12014"/>
                </a:lnTo>
                <a:lnTo>
                  <a:pt x="11211" y="11782"/>
                </a:lnTo>
                <a:lnTo>
                  <a:pt x="11232" y="10642"/>
                </a:lnTo>
                <a:lnTo>
                  <a:pt x="11252" y="9504"/>
                </a:lnTo>
                <a:lnTo>
                  <a:pt x="10135" y="8962"/>
                </a:lnTo>
                <a:cubicBezTo>
                  <a:pt x="9435" y="8621"/>
                  <a:pt x="8960" y="8431"/>
                  <a:pt x="8863" y="8453"/>
                </a:cubicBezTo>
                <a:close/>
                <a:moveTo>
                  <a:pt x="12274" y="12171"/>
                </a:moveTo>
                <a:cubicBezTo>
                  <a:pt x="12197" y="12171"/>
                  <a:pt x="11934" y="12268"/>
                  <a:pt x="11690" y="12386"/>
                </a:cubicBezTo>
                <a:lnTo>
                  <a:pt x="11245" y="12600"/>
                </a:lnTo>
                <a:lnTo>
                  <a:pt x="11269" y="13195"/>
                </a:lnTo>
                <a:lnTo>
                  <a:pt x="11292" y="13790"/>
                </a:lnTo>
                <a:lnTo>
                  <a:pt x="11744" y="14018"/>
                </a:lnTo>
                <a:cubicBezTo>
                  <a:pt x="11993" y="14143"/>
                  <a:pt x="12229" y="14245"/>
                  <a:pt x="12270" y="14246"/>
                </a:cubicBezTo>
                <a:cubicBezTo>
                  <a:pt x="12311" y="14248"/>
                  <a:pt x="12578" y="14139"/>
                  <a:pt x="12865" y="14004"/>
                </a:cubicBezTo>
                <a:lnTo>
                  <a:pt x="13387" y="13758"/>
                </a:lnTo>
                <a:lnTo>
                  <a:pt x="13387" y="13190"/>
                </a:lnTo>
                <a:lnTo>
                  <a:pt x="13385" y="12621"/>
                </a:lnTo>
                <a:lnTo>
                  <a:pt x="12899" y="12396"/>
                </a:lnTo>
                <a:cubicBezTo>
                  <a:pt x="12632" y="12272"/>
                  <a:pt x="12350" y="12171"/>
                  <a:pt x="12274" y="1217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8" name="Image"/>
          <p:cNvSpPr>
            <a:spLocks noGrp="1"/>
          </p:cNvSpPr>
          <p:nvPr>
            <p:ph type="pic" sz="half" idx="13"/>
          </p:nvPr>
        </p:nvSpPr>
        <p:spPr>
          <a:xfrm>
            <a:off x="9168011" y="4584788"/>
            <a:ext cx="6506665" cy="4343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4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Image"/>
          <p:cNvSpPr>
            <a:spLocks noGrp="1"/>
          </p:cNvSpPr>
          <p:nvPr>
            <p:ph type="pic" idx="15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4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>
            <a:spLocks noGrp="1"/>
          </p:cNvSpPr>
          <p:nvPr>
            <p:ph type="pic" idx="13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omses logo_1_rgb.jpg" descr="comses logo_1_rgb.jpg"/>
          <p:cNvPicPr>
            <a:picLocks noChangeAspect="1"/>
          </p:cNvPicPr>
          <p:nvPr/>
        </p:nvPicPr>
        <p:blipFill>
          <a:blip r:embed="rId2">
            <a:alphaModFix amt="19764"/>
          </a:blip>
          <a:srcRect t="99" b="10"/>
          <a:stretch>
            <a:fillRect/>
          </a:stretch>
        </p:blipFill>
        <p:spPr>
          <a:xfrm>
            <a:off x="201345" y="2905937"/>
            <a:ext cx="4566398" cy="5404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58" y="4"/>
                </a:moveTo>
                <a:cubicBezTo>
                  <a:pt x="9794" y="17"/>
                  <a:pt x="9719" y="57"/>
                  <a:pt x="9600" y="131"/>
                </a:cubicBezTo>
                <a:cubicBezTo>
                  <a:pt x="9447" y="227"/>
                  <a:pt x="9034" y="440"/>
                  <a:pt x="8684" y="605"/>
                </a:cubicBezTo>
                <a:cubicBezTo>
                  <a:pt x="8201" y="834"/>
                  <a:pt x="8048" y="942"/>
                  <a:pt x="8048" y="1054"/>
                </a:cubicBezTo>
                <a:cubicBezTo>
                  <a:pt x="8048" y="1259"/>
                  <a:pt x="7980" y="1297"/>
                  <a:pt x="7764" y="1214"/>
                </a:cubicBezTo>
                <a:cubicBezTo>
                  <a:pt x="7614" y="1156"/>
                  <a:pt x="7495" y="1185"/>
                  <a:pt x="7117" y="1365"/>
                </a:cubicBezTo>
                <a:lnTo>
                  <a:pt x="6653" y="1585"/>
                </a:lnTo>
                <a:lnTo>
                  <a:pt x="6653" y="2058"/>
                </a:lnTo>
                <a:lnTo>
                  <a:pt x="6653" y="2532"/>
                </a:lnTo>
                <a:lnTo>
                  <a:pt x="7111" y="2754"/>
                </a:lnTo>
                <a:cubicBezTo>
                  <a:pt x="7489" y="2936"/>
                  <a:pt x="7602" y="2963"/>
                  <a:pt x="7757" y="2903"/>
                </a:cubicBezTo>
                <a:cubicBezTo>
                  <a:pt x="7976" y="2819"/>
                  <a:pt x="7975" y="2817"/>
                  <a:pt x="9401" y="3529"/>
                </a:cubicBezTo>
                <a:lnTo>
                  <a:pt x="9893" y="3775"/>
                </a:lnTo>
                <a:lnTo>
                  <a:pt x="10207" y="3640"/>
                </a:lnTo>
                <a:cubicBezTo>
                  <a:pt x="10703" y="3427"/>
                  <a:pt x="11782" y="2880"/>
                  <a:pt x="11827" y="2819"/>
                </a:cubicBezTo>
                <a:cubicBezTo>
                  <a:pt x="11849" y="2788"/>
                  <a:pt x="11857" y="2347"/>
                  <a:pt x="11844" y="1837"/>
                </a:cubicBezTo>
                <a:lnTo>
                  <a:pt x="11817" y="913"/>
                </a:lnTo>
                <a:lnTo>
                  <a:pt x="11555" y="783"/>
                </a:lnTo>
                <a:cubicBezTo>
                  <a:pt x="11191" y="604"/>
                  <a:pt x="10809" y="419"/>
                  <a:pt x="10483" y="263"/>
                </a:cubicBezTo>
                <a:cubicBezTo>
                  <a:pt x="10331" y="190"/>
                  <a:pt x="10132" y="92"/>
                  <a:pt x="10042" y="44"/>
                </a:cubicBezTo>
                <a:cubicBezTo>
                  <a:pt x="9971" y="7"/>
                  <a:pt x="9921" y="-8"/>
                  <a:pt x="9858" y="4"/>
                </a:cubicBezTo>
                <a:close/>
                <a:moveTo>
                  <a:pt x="15358" y="2997"/>
                </a:moveTo>
                <a:cubicBezTo>
                  <a:pt x="15221" y="2993"/>
                  <a:pt x="14995" y="3091"/>
                  <a:pt x="14369" y="3391"/>
                </a:cubicBezTo>
                <a:lnTo>
                  <a:pt x="13428" y="3842"/>
                </a:lnTo>
                <a:lnTo>
                  <a:pt x="13387" y="4352"/>
                </a:lnTo>
                <a:cubicBezTo>
                  <a:pt x="13354" y="4759"/>
                  <a:pt x="13322" y="4859"/>
                  <a:pt x="13224" y="4841"/>
                </a:cubicBezTo>
                <a:cubicBezTo>
                  <a:pt x="13156" y="4828"/>
                  <a:pt x="12705" y="4621"/>
                  <a:pt x="12223" y="4381"/>
                </a:cubicBezTo>
                <a:cubicBezTo>
                  <a:pt x="11638" y="4089"/>
                  <a:pt x="11321" y="3966"/>
                  <a:pt x="11266" y="4013"/>
                </a:cubicBezTo>
                <a:cubicBezTo>
                  <a:pt x="11220" y="4051"/>
                  <a:pt x="11108" y="4117"/>
                  <a:pt x="11018" y="4160"/>
                </a:cubicBezTo>
                <a:cubicBezTo>
                  <a:pt x="9790" y="4746"/>
                  <a:pt x="9450" y="4913"/>
                  <a:pt x="9253" y="5024"/>
                </a:cubicBezTo>
                <a:lnTo>
                  <a:pt x="9022" y="5156"/>
                </a:lnTo>
                <a:lnTo>
                  <a:pt x="9007" y="6333"/>
                </a:lnTo>
                <a:lnTo>
                  <a:pt x="8992" y="7509"/>
                </a:lnTo>
                <a:lnTo>
                  <a:pt x="10150" y="8074"/>
                </a:lnTo>
                <a:cubicBezTo>
                  <a:pt x="10787" y="8384"/>
                  <a:pt x="11352" y="8638"/>
                  <a:pt x="11404" y="8638"/>
                </a:cubicBezTo>
                <a:cubicBezTo>
                  <a:pt x="11457" y="8638"/>
                  <a:pt x="11738" y="8517"/>
                  <a:pt x="12028" y="8369"/>
                </a:cubicBezTo>
                <a:lnTo>
                  <a:pt x="12553" y="8099"/>
                </a:lnTo>
                <a:lnTo>
                  <a:pt x="12949" y="8318"/>
                </a:lnTo>
                <a:lnTo>
                  <a:pt x="13346" y="8537"/>
                </a:lnTo>
                <a:lnTo>
                  <a:pt x="13368" y="10132"/>
                </a:lnTo>
                <a:lnTo>
                  <a:pt x="13391" y="11727"/>
                </a:lnTo>
                <a:lnTo>
                  <a:pt x="14188" y="12114"/>
                </a:lnTo>
                <a:lnTo>
                  <a:pt x="14988" y="12501"/>
                </a:lnTo>
                <a:lnTo>
                  <a:pt x="14988" y="13285"/>
                </a:lnTo>
                <a:lnTo>
                  <a:pt x="14988" y="14072"/>
                </a:lnTo>
                <a:lnTo>
                  <a:pt x="14188" y="14489"/>
                </a:lnTo>
                <a:lnTo>
                  <a:pt x="13387" y="14906"/>
                </a:lnTo>
                <a:lnTo>
                  <a:pt x="13387" y="15613"/>
                </a:lnTo>
                <a:cubicBezTo>
                  <a:pt x="13387" y="16002"/>
                  <a:pt x="13359" y="16333"/>
                  <a:pt x="13325" y="16350"/>
                </a:cubicBezTo>
                <a:cubicBezTo>
                  <a:pt x="13291" y="16368"/>
                  <a:pt x="12728" y="16119"/>
                  <a:pt x="12073" y="15799"/>
                </a:cubicBezTo>
                <a:cubicBezTo>
                  <a:pt x="11418" y="15478"/>
                  <a:pt x="10826" y="15225"/>
                  <a:pt x="10759" y="15236"/>
                </a:cubicBezTo>
                <a:cubicBezTo>
                  <a:pt x="10691" y="15246"/>
                  <a:pt x="10090" y="15518"/>
                  <a:pt x="9424" y="15840"/>
                </a:cubicBezTo>
                <a:lnTo>
                  <a:pt x="8213" y="16427"/>
                </a:lnTo>
                <a:lnTo>
                  <a:pt x="8213" y="17720"/>
                </a:lnTo>
                <a:lnTo>
                  <a:pt x="8213" y="19016"/>
                </a:lnTo>
                <a:lnTo>
                  <a:pt x="8519" y="19168"/>
                </a:lnTo>
                <a:cubicBezTo>
                  <a:pt x="8814" y="19315"/>
                  <a:pt x="8818" y="19325"/>
                  <a:pt x="8662" y="19422"/>
                </a:cubicBezTo>
                <a:cubicBezTo>
                  <a:pt x="8573" y="19477"/>
                  <a:pt x="8195" y="19662"/>
                  <a:pt x="7823" y="19834"/>
                </a:cubicBezTo>
                <a:cubicBezTo>
                  <a:pt x="7450" y="20006"/>
                  <a:pt x="7146" y="20167"/>
                  <a:pt x="7147" y="20194"/>
                </a:cubicBezTo>
                <a:cubicBezTo>
                  <a:pt x="7147" y="20220"/>
                  <a:pt x="7729" y="20498"/>
                  <a:pt x="8440" y="20811"/>
                </a:cubicBezTo>
                <a:cubicBezTo>
                  <a:pt x="9151" y="21123"/>
                  <a:pt x="9807" y="21425"/>
                  <a:pt x="9897" y="21483"/>
                </a:cubicBezTo>
                <a:cubicBezTo>
                  <a:pt x="9987" y="21541"/>
                  <a:pt x="10085" y="21590"/>
                  <a:pt x="10115" y="21591"/>
                </a:cubicBezTo>
                <a:cubicBezTo>
                  <a:pt x="10145" y="21592"/>
                  <a:pt x="10996" y="21178"/>
                  <a:pt x="12005" y="20670"/>
                </a:cubicBezTo>
                <a:cubicBezTo>
                  <a:pt x="15731" y="18792"/>
                  <a:pt x="18361" y="17472"/>
                  <a:pt x="18559" y="17383"/>
                </a:cubicBezTo>
                <a:cubicBezTo>
                  <a:pt x="19321" y="17037"/>
                  <a:pt x="19300" y="17062"/>
                  <a:pt x="19300" y="16458"/>
                </a:cubicBezTo>
                <a:lnTo>
                  <a:pt x="19300" y="15906"/>
                </a:lnTo>
                <a:lnTo>
                  <a:pt x="19792" y="15650"/>
                </a:lnTo>
                <a:lnTo>
                  <a:pt x="20284" y="15393"/>
                </a:lnTo>
                <a:lnTo>
                  <a:pt x="20284" y="14465"/>
                </a:lnTo>
                <a:cubicBezTo>
                  <a:pt x="20285" y="13678"/>
                  <a:pt x="20265" y="13525"/>
                  <a:pt x="20149" y="13454"/>
                </a:cubicBezTo>
                <a:cubicBezTo>
                  <a:pt x="20028" y="13379"/>
                  <a:pt x="20057" y="13346"/>
                  <a:pt x="20395" y="13179"/>
                </a:cubicBezTo>
                <a:lnTo>
                  <a:pt x="20778" y="12989"/>
                </a:lnTo>
                <a:lnTo>
                  <a:pt x="20776" y="12114"/>
                </a:lnTo>
                <a:lnTo>
                  <a:pt x="20774" y="11237"/>
                </a:lnTo>
                <a:lnTo>
                  <a:pt x="20406" y="11048"/>
                </a:lnTo>
                <a:lnTo>
                  <a:pt x="20040" y="10861"/>
                </a:lnTo>
                <a:lnTo>
                  <a:pt x="20040" y="9662"/>
                </a:lnTo>
                <a:lnTo>
                  <a:pt x="20040" y="8465"/>
                </a:lnTo>
                <a:lnTo>
                  <a:pt x="19608" y="8264"/>
                </a:lnTo>
                <a:cubicBezTo>
                  <a:pt x="19371" y="8153"/>
                  <a:pt x="18852" y="7895"/>
                  <a:pt x="18454" y="7691"/>
                </a:cubicBezTo>
                <a:cubicBezTo>
                  <a:pt x="18056" y="7488"/>
                  <a:pt x="17715" y="7322"/>
                  <a:pt x="17695" y="7322"/>
                </a:cubicBezTo>
                <a:cubicBezTo>
                  <a:pt x="17676" y="7322"/>
                  <a:pt x="17480" y="7229"/>
                  <a:pt x="17260" y="7114"/>
                </a:cubicBezTo>
                <a:cubicBezTo>
                  <a:pt x="17039" y="7000"/>
                  <a:pt x="16808" y="6906"/>
                  <a:pt x="16745" y="6907"/>
                </a:cubicBezTo>
                <a:cubicBezTo>
                  <a:pt x="16683" y="6907"/>
                  <a:pt x="16279" y="7082"/>
                  <a:pt x="15850" y="7295"/>
                </a:cubicBezTo>
                <a:lnTo>
                  <a:pt x="15071" y="7682"/>
                </a:lnTo>
                <a:lnTo>
                  <a:pt x="14660" y="7492"/>
                </a:lnTo>
                <a:cubicBezTo>
                  <a:pt x="13794" y="7090"/>
                  <a:pt x="13798" y="7092"/>
                  <a:pt x="13798" y="6553"/>
                </a:cubicBezTo>
                <a:cubicBezTo>
                  <a:pt x="13798" y="6214"/>
                  <a:pt x="13829" y="6060"/>
                  <a:pt x="13907" y="6035"/>
                </a:cubicBezTo>
                <a:cubicBezTo>
                  <a:pt x="13967" y="6015"/>
                  <a:pt x="14305" y="6143"/>
                  <a:pt x="14656" y="6318"/>
                </a:cubicBezTo>
                <a:cubicBezTo>
                  <a:pt x="15007" y="6493"/>
                  <a:pt x="15318" y="6626"/>
                  <a:pt x="15347" y="6615"/>
                </a:cubicBezTo>
                <a:cubicBezTo>
                  <a:pt x="15376" y="6604"/>
                  <a:pt x="15796" y="6397"/>
                  <a:pt x="16282" y="6155"/>
                </a:cubicBezTo>
                <a:lnTo>
                  <a:pt x="17164" y="5716"/>
                </a:lnTo>
                <a:lnTo>
                  <a:pt x="17164" y="4752"/>
                </a:lnTo>
                <a:cubicBezTo>
                  <a:pt x="17164" y="4222"/>
                  <a:pt x="17133" y="3789"/>
                  <a:pt x="17095" y="3789"/>
                </a:cubicBezTo>
                <a:cubicBezTo>
                  <a:pt x="17033" y="3789"/>
                  <a:pt x="15962" y="3286"/>
                  <a:pt x="15476" y="3030"/>
                </a:cubicBezTo>
                <a:cubicBezTo>
                  <a:pt x="15439" y="3010"/>
                  <a:pt x="15404" y="2998"/>
                  <a:pt x="15358" y="2997"/>
                </a:cubicBezTo>
                <a:close/>
                <a:moveTo>
                  <a:pt x="3939" y="3225"/>
                </a:moveTo>
                <a:lnTo>
                  <a:pt x="3550" y="3426"/>
                </a:lnTo>
                <a:cubicBezTo>
                  <a:pt x="3178" y="3619"/>
                  <a:pt x="3160" y="3640"/>
                  <a:pt x="3137" y="3978"/>
                </a:cubicBezTo>
                <a:cubicBezTo>
                  <a:pt x="3113" y="4322"/>
                  <a:pt x="3120" y="4336"/>
                  <a:pt x="3465" y="4542"/>
                </a:cubicBezTo>
                <a:cubicBezTo>
                  <a:pt x="3660" y="4658"/>
                  <a:pt x="3868" y="4755"/>
                  <a:pt x="3927" y="4757"/>
                </a:cubicBezTo>
                <a:cubicBezTo>
                  <a:pt x="3987" y="4758"/>
                  <a:pt x="4200" y="4678"/>
                  <a:pt x="4400" y="4579"/>
                </a:cubicBezTo>
                <a:cubicBezTo>
                  <a:pt x="4763" y="4400"/>
                  <a:pt x="4763" y="4398"/>
                  <a:pt x="4763" y="4008"/>
                </a:cubicBezTo>
                <a:lnTo>
                  <a:pt x="4763" y="3616"/>
                </a:lnTo>
                <a:lnTo>
                  <a:pt x="4352" y="3420"/>
                </a:lnTo>
                <a:lnTo>
                  <a:pt x="3939" y="3225"/>
                </a:lnTo>
                <a:close/>
                <a:moveTo>
                  <a:pt x="20344" y="3927"/>
                </a:moveTo>
                <a:cubicBezTo>
                  <a:pt x="20226" y="3927"/>
                  <a:pt x="19189" y="4420"/>
                  <a:pt x="19116" y="4511"/>
                </a:cubicBezTo>
                <a:cubicBezTo>
                  <a:pt x="19083" y="4552"/>
                  <a:pt x="19055" y="4841"/>
                  <a:pt x="19054" y="5151"/>
                </a:cubicBezTo>
                <a:lnTo>
                  <a:pt x="19054" y="5716"/>
                </a:lnTo>
                <a:lnTo>
                  <a:pt x="19443" y="5912"/>
                </a:lnTo>
                <a:cubicBezTo>
                  <a:pt x="19658" y="6020"/>
                  <a:pt x="19908" y="6144"/>
                  <a:pt x="19999" y="6188"/>
                </a:cubicBezTo>
                <a:cubicBezTo>
                  <a:pt x="20270" y="6321"/>
                  <a:pt x="20409" y="6296"/>
                  <a:pt x="21018" y="6000"/>
                </a:cubicBezTo>
                <a:lnTo>
                  <a:pt x="21600" y="5717"/>
                </a:lnTo>
                <a:lnTo>
                  <a:pt x="21600" y="5109"/>
                </a:lnTo>
                <a:lnTo>
                  <a:pt x="21600" y="4500"/>
                </a:lnTo>
                <a:lnTo>
                  <a:pt x="21014" y="4214"/>
                </a:lnTo>
                <a:cubicBezTo>
                  <a:pt x="20692" y="4057"/>
                  <a:pt x="20390" y="3927"/>
                  <a:pt x="20344" y="3927"/>
                </a:cubicBezTo>
                <a:close/>
                <a:moveTo>
                  <a:pt x="4907" y="5868"/>
                </a:moveTo>
                <a:cubicBezTo>
                  <a:pt x="4861" y="5868"/>
                  <a:pt x="4459" y="6046"/>
                  <a:pt x="4014" y="6264"/>
                </a:cubicBezTo>
                <a:lnTo>
                  <a:pt x="3203" y="6661"/>
                </a:lnTo>
                <a:lnTo>
                  <a:pt x="3203" y="7503"/>
                </a:lnTo>
                <a:lnTo>
                  <a:pt x="3203" y="8346"/>
                </a:lnTo>
                <a:lnTo>
                  <a:pt x="4004" y="8732"/>
                </a:lnTo>
                <a:cubicBezTo>
                  <a:pt x="4445" y="8944"/>
                  <a:pt x="4861" y="9120"/>
                  <a:pt x="4932" y="9122"/>
                </a:cubicBezTo>
                <a:cubicBezTo>
                  <a:pt x="5002" y="9123"/>
                  <a:pt x="5225" y="9035"/>
                  <a:pt x="5425" y="8928"/>
                </a:cubicBezTo>
                <a:cubicBezTo>
                  <a:pt x="5626" y="8821"/>
                  <a:pt x="5984" y="8645"/>
                  <a:pt x="6221" y="8537"/>
                </a:cubicBezTo>
                <a:lnTo>
                  <a:pt x="6653" y="8340"/>
                </a:lnTo>
                <a:lnTo>
                  <a:pt x="6653" y="7496"/>
                </a:lnTo>
                <a:lnTo>
                  <a:pt x="6653" y="6654"/>
                </a:lnTo>
                <a:lnTo>
                  <a:pt x="5823" y="6261"/>
                </a:lnTo>
                <a:cubicBezTo>
                  <a:pt x="5367" y="6045"/>
                  <a:pt x="4954" y="5868"/>
                  <a:pt x="4907" y="5868"/>
                </a:cubicBezTo>
                <a:close/>
                <a:moveTo>
                  <a:pt x="8863" y="8453"/>
                </a:moveTo>
                <a:cubicBezTo>
                  <a:pt x="8777" y="8471"/>
                  <a:pt x="8245" y="8715"/>
                  <a:pt x="7680" y="8993"/>
                </a:cubicBezTo>
                <a:lnTo>
                  <a:pt x="6653" y="9499"/>
                </a:lnTo>
                <a:lnTo>
                  <a:pt x="6653" y="10450"/>
                </a:lnTo>
                <a:cubicBezTo>
                  <a:pt x="6653" y="10974"/>
                  <a:pt x="6619" y="11418"/>
                  <a:pt x="6580" y="11438"/>
                </a:cubicBezTo>
                <a:cubicBezTo>
                  <a:pt x="6540" y="11459"/>
                  <a:pt x="6106" y="11274"/>
                  <a:pt x="5615" y="11028"/>
                </a:cubicBezTo>
                <a:cubicBezTo>
                  <a:pt x="5124" y="10781"/>
                  <a:pt x="4679" y="10579"/>
                  <a:pt x="4626" y="10579"/>
                </a:cubicBezTo>
                <a:cubicBezTo>
                  <a:pt x="4573" y="10579"/>
                  <a:pt x="4204" y="10738"/>
                  <a:pt x="3805" y="10934"/>
                </a:cubicBezTo>
                <a:cubicBezTo>
                  <a:pt x="1611" y="12010"/>
                  <a:pt x="1742" y="11956"/>
                  <a:pt x="1584" y="11855"/>
                </a:cubicBezTo>
                <a:cubicBezTo>
                  <a:pt x="1362" y="11713"/>
                  <a:pt x="1264" y="11732"/>
                  <a:pt x="606" y="12047"/>
                </a:cubicBezTo>
                <a:lnTo>
                  <a:pt x="0" y="12337"/>
                </a:lnTo>
                <a:lnTo>
                  <a:pt x="0" y="12932"/>
                </a:lnTo>
                <a:lnTo>
                  <a:pt x="0" y="13525"/>
                </a:lnTo>
                <a:lnTo>
                  <a:pt x="636" y="13837"/>
                </a:lnTo>
                <a:lnTo>
                  <a:pt x="1273" y="14148"/>
                </a:lnTo>
                <a:lnTo>
                  <a:pt x="1314" y="14800"/>
                </a:lnTo>
                <a:lnTo>
                  <a:pt x="1355" y="15451"/>
                </a:lnTo>
                <a:lnTo>
                  <a:pt x="2587" y="16046"/>
                </a:lnTo>
                <a:lnTo>
                  <a:pt x="3818" y="16641"/>
                </a:lnTo>
                <a:lnTo>
                  <a:pt x="3843" y="17395"/>
                </a:lnTo>
                <a:cubicBezTo>
                  <a:pt x="3862" y="18014"/>
                  <a:pt x="3891" y="18167"/>
                  <a:pt x="4006" y="18239"/>
                </a:cubicBezTo>
                <a:cubicBezTo>
                  <a:pt x="4134" y="18318"/>
                  <a:pt x="4127" y="18333"/>
                  <a:pt x="3922" y="18399"/>
                </a:cubicBezTo>
                <a:cubicBezTo>
                  <a:pt x="3797" y="18439"/>
                  <a:pt x="3693" y="18504"/>
                  <a:pt x="3689" y="18543"/>
                </a:cubicBezTo>
                <a:cubicBezTo>
                  <a:pt x="3685" y="18582"/>
                  <a:pt x="3677" y="18871"/>
                  <a:pt x="3672" y="19185"/>
                </a:cubicBezTo>
                <a:lnTo>
                  <a:pt x="3663" y="19758"/>
                </a:lnTo>
                <a:lnTo>
                  <a:pt x="4233" y="20050"/>
                </a:lnTo>
                <a:cubicBezTo>
                  <a:pt x="4547" y="20211"/>
                  <a:pt x="4849" y="20344"/>
                  <a:pt x="4905" y="20345"/>
                </a:cubicBezTo>
                <a:cubicBezTo>
                  <a:pt x="4961" y="20345"/>
                  <a:pt x="5266" y="20214"/>
                  <a:pt x="5583" y="20054"/>
                </a:cubicBezTo>
                <a:lnTo>
                  <a:pt x="6159" y="19764"/>
                </a:lnTo>
                <a:lnTo>
                  <a:pt x="6159" y="19162"/>
                </a:lnTo>
                <a:lnTo>
                  <a:pt x="6159" y="18558"/>
                </a:lnTo>
                <a:lnTo>
                  <a:pt x="6529" y="18375"/>
                </a:lnTo>
                <a:lnTo>
                  <a:pt x="6899" y="18193"/>
                </a:lnTo>
                <a:lnTo>
                  <a:pt x="6899" y="17416"/>
                </a:lnTo>
                <a:lnTo>
                  <a:pt x="6897" y="16641"/>
                </a:lnTo>
                <a:lnTo>
                  <a:pt x="6567" y="16480"/>
                </a:lnTo>
                <a:cubicBezTo>
                  <a:pt x="6385" y="16393"/>
                  <a:pt x="6257" y="16294"/>
                  <a:pt x="6281" y="16262"/>
                </a:cubicBezTo>
                <a:cubicBezTo>
                  <a:pt x="6305" y="16229"/>
                  <a:pt x="6721" y="16011"/>
                  <a:pt x="7207" y="15776"/>
                </a:cubicBezTo>
                <a:cubicBezTo>
                  <a:pt x="8373" y="15214"/>
                  <a:pt x="8364" y="15217"/>
                  <a:pt x="9383" y="14717"/>
                </a:cubicBezTo>
                <a:lnTo>
                  <a:pt x="10265" y="14284"/>
                </a:lnTo>
                <a:lnTo>
                  <a:pt x="10265" y="13266"/>
                </a:lnTo>
                <a:lnTo>
                  <a:pt x="10267" y="12247"/>
                </a:lnTo>
                <a:lnTo>
                  <a:pt x="10738" y="12014"/>
                </a:lnTo>
                <a:lnTo>
                  <a:pt x="11211" y="11782"/>
                </a:lnTo>
                <a:lnTo>
                  <a:pt x="11232" y="10642"/>
                </a:lnTo>
                <a:lnTo>
                  <a:pt x="11252" y="9504"/>
                </a:lnTo>
                <a:lnTo>
                  <a:pt x="10135" y="8962"/>
                </a:lnTo>
                <a:cubicBezTo>
                  <a:pt x="9435" y="8621"/>
                  <a:pt x="8960" y="8431"/>
                  <a:pt x="8863" y="8453"/>
                </a:cubicBezTo>
                <a:close/>
                <a:moveTo>
                  <a:pt x="12274" y="12171"/>
                </a:moveTo>
                <a:cubicBezTo>
                  <a:pt x="12197" y="12171"/>
                  <a:pt x="11934" y="12268"/>
                  <a:pt x="11690" y="12386"/>
                </a:cubicBezTo>
                <a:lnTo>
                  <a:pt x="11245" y="12600"/>
                </a:lnTo>
                <a:lnTo>
                  <a:pt x="11269" y="13195"/>
                </a:lnTo>
                <a:lnTo>
                  <a:pt x="11292" y="13790"/>
                </a:lnTo>
                <a:lnTo>
                  <a:pt x="11744" y="14018"/>
                </a:lnTo>
                <a:cubicBezTo>
                  <a:pt x="11993" y="14143"/>
                  <a:pt x="12229" y="14245"/>
                  <a:pt x="12270" y="14246"/>
                </a:cubicBezTo>
                <a:cubicBezTo>
                  <a:pt x="12311" y="14248"/>
                  <a:pt x="12578" y="14139"/>
                  <a:pt x="12865" y="14004"/>
                </a:cubicBezTo>
                <a:lnTo>
                  <a:pt x="13387" y="13758"/>
                </a:lnTo>
                <a:lnTo>
                  <a:pt x="13387" y="13190"/>
                </a:lnTo>
                <a:lnTo>
                  <a:pt x="13385" y="12621"/>
                </a:lnTo>
                <a:lnTo>
                  <a:pt x="12899" y="12396"/>
                </a:lnTo>
                <a:cubicBezTo>
                  <a:pt x="12632" y="12272"/>
                  <a:pt x="12350" y="12171"/>
                  <a:pt x="12274" y="1217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5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spcBef>
                <a:spcPts val="2800"/>
              </a:spcBef>
              <a:defRPr sz="6000" cap="all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6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spcBef>
                <a:spcPts val="2800"/>
              </a:spcBef>
              <a:defRPr sz="6000" cap="all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A6AAA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A6AAA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A6AAA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A6AAA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A6AAA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Image"/>
          <p:cNvSpPr>
            <a:spLocks noGrp="1"/>
          </p:cNvSpPr>
          <p:nvPr>
            <p:ph type="pic" idx="13"/>
          </p:nvPr>
        </p:nvSpPr>
        <p:spPr>
          <a:xfrm>
            <a:off x="0" y="-25400"/>
            <a:ext cx="13004800" cy="7725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Image"/>
          <p:cNvSpPr>
            <a:spLocks noGrp="1"/>
          </p:cNvSpPr>
          <p:nvPr>
            <p:ph type="pic" idx="13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4" name="comses logo_1_rgb.jpg" descr="comses logo_1_rgb.jpg"/>
          <p:cNvPicPr>
            <a:picLocks noChangeAspect="1"/>
          </p:cNvPicPr>
          <p:nvPr/>
        </p:nvPicPr>
        <p:blipFill>
          <a:blip r:embed="rId2">
            <a:alphaModFix amt="19764"/>
          </a:blip>
          <a:srcRect t="99" b="10"/>
          <a:stretch>
            <a:fillRect/>
          </a:stretch>
        </p:blipFill>
        <p:spPr>
          <a:xfrm>
            <a:off x="201345" y="2905937"/>
            <a:ext cx="4566398" cy="5404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58" y="4"/>
                </a:moveTo>
                <a:cubicBezTo>
                  <a:pt x="9794" y="17"/>
                  <a:pt x="9719" y="57"/>
                  <a:pt x="9600" y="131"/>
                </a:cubicBezTo>
                <a:cubicBezTo>
                  <a:pt x="9447" y="227"/>
                  <a:pt x="9034" y="440"/>
                  <a:pt x="8684" y="605"/>
                </a:cubicBezTo>
                <a:cubicBezTo>
                  <a:pt x="8201" y="834"/>
                  <a:pt x="8048" y="942"/>
                  <a:pt x="8048" y="1054"/>
                </a:cubicBezTo>
                <a:cubicBezTo>
                  <a:pt x="8048" y="1259"/>
                  <a:pt x="7980" y="1297"/>
                  <a:pt x="7764" y="1214"/>
                </a:cubicBezTo>
                <a:cubicBezTo>
                  <a:pt x="7614" y="1156"/>
                  <a:pt x="7495" y="1185"/>
                  <a:pt x="7117" y="1365"/>
                </a:cubicBezTo>
                <a:lnTo>
                  <a:pt x="6653" y="1585"/>
                </a:lnTo>
                <a:lnTo>
                  <a:pt x="6653" y="2058"/>
                </a:lnTo>
                <a:lnTo>
                  <a:pt x="6653" y="2532"/>
                </a:lnTo>
                <a:lnTo>
                  <a:pt x="7111" y="2754"/>
                </a:lnTo>
                <a:cubicBezTo>
                  <a:pt x="7489" y="2936"/>
                  <a:pt x="7602" y="2963"/>
                  <a:pt x="7757" y="2903"/>
                </a:cubicBezTo>
                <a:cubicBezTo>
                  <a:pt x="7976" y="2819"/>
                  <a:pt x="7975" y="2817"/>
                  <a:pt x="9401" y="3529"/>
                </a:cubicBezTo>
                <a:lnTo>
                  <a:pt x="9893" y="3775"/>
                </a:lnTo>
                <a:lnTo>
                  <a:pt x="10207" y="3640"/>
                </a:lnTo>
                <a:cubicBezTo>
                  <a:pt x="10703" y="3427"/>
                  <a:pt x="11782" y="2880"/>
                  <a:pt x="11827" y="2819"/>
                </a:cubicBezTo>
                <a:cubicBezTo>
                  <a:pt x="11849" y="2788"/>
                  <a:pt x="11857" y="2347"/>
                  <a:pt x="11844" y="1837"/>
                </a:cubicBezTo>
                <a:lnTo>
                  <a:pt x="11817" y="913"/>
                </a:lnTo>
                <a:lnTo>
                  <a:pt x="11555" y="783"/>
                </a:lnTo>
                <a:cubicBezTo>
                  <a:pt x="11191" y="604"/>
                  <a:pt x="10809" y="419"/>
                  <a:pt x="10483" y="263"/>
                </a:cubicBezTo>
                <a:cubicBezTo>
                  <a:pt x="10331" y="190"/>
                  <a:pt x="10132" y="92"/>
                  <a:pt x="10042" y="44"/>
                </a:cubicBezTo>
                <a:cubicBezTo>
                  <a:pt x="9971" y="7"/>
                  <a:pt x="9921" y="-8"/>
                  <a:pt x="9858" y="4"/>
                </a:cubicBezTo>
                <a:close/>
                <a:moveTo>
                  <a:pt x="15358" y="2997"/>
                </a:moveTo>
                <a:cubicBezTo>
                  <a:pt x="15221" y="2993"/>
                  <a:pt x="14995" y="3091"/>
                  <a:pt x="14369" y="3391"/>
                </a:cubicBezTo>
                <a:lnTo>
                  <a:pt x="13428" y="3842"/>
                </a:lnTo>
                <a:lnTo>
                  <a:pt x="13387" y="4352"/>
                </a:lnTo>
                <a:cubicBezTo>
                  <a:pt x="13354" y="4759"/>
                  <a:pt x="13322" y="4859"/>
                  <a:pt x="13224" y="4841"/>
                </a:cubicBezTo>
                <a:cubicBezTo>
                  <a:pt x="13156" y="4828"/>
                  <a:pt x="12705" y="4621"/>
                  <a:pt x="12223" y="4381"/>
                </a:cubicBezTo>
                <a:cubicBezTo>
                  <a:pt x="11638" y="4089"/>
                  <a:pt x="11321" y="3966"/>
                  <a:pt x="11266" y="4013"/>
                </a:cubicBezTo>
                <a:cubicBezTo>
                  <a:pt x="11220" y="4051"/>
                  <a:pt x="11108" y="4117"/>
                  <a:pt x="11018" y="4160"/>
                </a:cubicBezTo>
                <a:cubicBezTo>
                  <a:pt x="9790" y="4746"/>
                  <a:pt x="9450" y="4913"/>
                  <a:pt x="9253" y="5024"/>
                </a:cubicBezTo>
                <a:lnTo>
                  <a:pt x="9022" y="5156"/>
                </a:lnTo>
                <a:lnTo>
                  <a:pt x="9007" y="6333"/>
                </a:lnTo>
                <a:lnTo>
                  <a:pt x="8992" y="7509"/>
                </a:lnTo>
                <a:lnTo>
                  <a:pt x="10150" y="8074"/>
                </a:lnTo>
                <a:cubicBezTo>
                  <a:pt x="10787" y="8384"/>
                  <a:pt x="11352" y="8638"/>
                  <a:pt x="11404" y="8638"/>
                </a:cubicBezTo>
                <a:cubicBezTo>
                  <a:pt x="11457" y="8638"/>
                  <a:pt x="11738" y="8517"/>
                  <a:pt x="12028" y="8369"/>
                </a:cubicBezTo>
                <a:lnTo>
                  <a:pt x="12553" y="8099"/>
                </a:lnTo>
                <a:lnTo>
                  <a:pt x="12949" y="8318"/>
                </a:lnTo>
                <a:lnTo>
                  <a:pt x="13346" y="8537"/>
                </a:lnTo>
                <a:lnTo>
                  <a:pt x="13368" y="10132"/>
                </a:lnTo>
                <a:lnTo>
                  <a:pt x="13391" y="11727"/>
                </a:lnTo>
                <a:lnTo>
                  <a:pt x="14188" y="12114"/>
                </a:lnTo>
                <a:lnTo>
                  <a:pt x="14988" y="12501"/>
                </a:lnTo>
                <a:lnTo>
                  <a:pt x="14988" y="13285"/>
                </a:lnTo>
                <a:lnTo>
                  <a:pt x="14988" y="14072"/>
                </a:lnTo>
                <a:lnTo>
                  <a:pt x="14188" y="14489"/>
                </a:lnTo>
                <a:lnTo>
                  <a:pt x="13387" y="14906"/>
                </a:lnTo>
                <a:lnTo>
                  <a:pt x="13387" y="15613"/>
                </a:lnTo>
                <a:cubicBezTo>
                  <a:pt x="13387" y="16002"/>
                  <a:pt x="13359" y="16333"/>
                  <a:pt x="13325" y="16350"/>
                </a:cubicBezTo>
                <a:cubicBezTo>
                  <a:pt x="13291" y="16368"/>
                  <a:pt x="12728" y="16119"/>
                  <a:pt x="12073" y="15799"/>
                </a:cubicBezTo>
                <a:cubicBezTo>
                  <a:pt x="11418" y="15478"/>
                  <a:pt x="10826" y="15225"/>
                  <a:pt x="10759" y="15236"/>
                </a:cubicBezTo>
                <a:cubicBezTo>
                  <a:pt x="10691" y="15246"/>
                  <a:pt x="10090" y="15518"/>
                  <a:pt x="9424" y="15840"/>
                </a:cubicBezTo>
                <a:lnTo>
                  <a:pt x="8213" y="16427"/>
                </a:lnTo>
                <a:lnTo>
                  <a:pt x="8213" y="17720"/>
                </a:lnTo>
                <a:lnTo>
                  <a:pt x="8213" y="19016"/>
                </a:lnTo>
                <a:lnTo>
                  <a:pt x="8519" y="19168"/>
                </a:lnTo>
                <a:cubicBezTo>
                  <a:pt x="8814" y="19315"/>
                  <a:pt x="8818" y="19325"/>
                  <a:pt x="8662" y="19422"/>
                </a:cubicBezTo>
                <a:cubicBezTo>
                  <a:pt x="8573" y="19477"/>
                  <a:pt x="8195" y="19662"/>
                  <a:pt x="7823" y="19834"/>
                </a:cubicBezTo>
                <a:cubicBezTo>
                  <a:pt x="7450" y="20006"/>
                  <a:pt x="7146" y="20167"/>
                  <a:pt x="7147" y="20194"/>
                </a:cubicBezTo>
                <a:cubicBezTo>
                  <a:pt x="7147" y="20220"/>
                  <a:pt x="7729" y="20498"/>
                  <a:pt x="8440" y="20811"/>
                </a:cubicBezTo>
                <a:cubicBezTo>
                  <a:pt x="9151" y="21123"/>
                  <a:pt x="9807" y="21425"/>
                  <a:pt x="9897" y="21483"/>
                </a:cubicBezTo>
                <a:cubicBezTo>
                  <a:pt x="9987" y="21541"/>
                  <a:pt x="10085" y="21590"/>
                  <a:pt x="10115" y="21591"/>
                </a:cubicBezTo>
                <a:cubicBezTo>
                  <a:pt x="10145" y="21592"/>
                  <a:pt x="10996" y="21178"/>
                  <a:pt x="12005" y="20670"/>
                </a:cubicBezTo>
                <a:cubicBezTo>
                  <a:pt x="15731" y="18792"/>
                  <a:pt x="18361" y="17472"/>
                  <a:pt x="18559" y="17383"/>
                </a:cubicBezTo>
                <a:cubicBezTo>
                  <a:pt x="19321" y="17037"/>
                  <a:pt x="19300" y="17062"/>
                  <a:pt x="19300" y="16458"/>
                </a:cubicBezTo>
                <a:lnTo>
                  <a:pt x="19300" y="15906"/>
                </a:lnTo>
                <a:lnTo>
                  <a:pt x="19792" y="15650"/>
                </a:lnTo>
                <a:lnTo>
                  <a:pt x="20284" y="15393"/>
                </a:lnTo>
                <a:lnTo>
                  <a:pt x="20284" y="14465"/>
                </a:lnTo>
                <a:cubicBezTo>
                  <a:pt x="20285" y="13678"/>
                  <a:pt x="20265" y="13525"/>
                  <a:pt x="20149" y="13454"/>
                </a:cubicBezTo>
                <a:cubicBezTo>
                  <a:pt x="20028" y="13379"/>
                  <a:pt x="20057" y="13346"/>
                  <a:pt x="20395" y="13179"/>
                </a:cubicBezTo>
                <a:lnTo>
                  <a:pt x="20778" y="12989"/>
                </a:lnTo>
                <a:lnTo>
                  <a:pt x="20776" y="12114"/>
                </a:lnTo>
                <a:lnTo>
                  <a:pt x="20774" y="11237"/>
                </a:lnTo>
                <a:lnTo>
                  <a:pt x="20406" y="11048"/>
                </a:lnTo>
                <a:lnTo>
                  <a:pt x="20040" y="10861"/>
                </a:lnTo>
                <a:lnTo>
                  <a:pt x="20040" y="9662"/>
                </a:lnTo>
                <a:lnTo>
                  <a:pt x="20040" y="8465"/>
                </a:lnTo>
                <a:lnTo>
                  <a:pt x="19608" y="8264"/>
                </a:lnTo>
                <a:cubicBezTo>
                  <a:pt x="19371" y="8153"/>
                  <a:pt x="18852" y="7895"/>
                  <a:pt x="18454" y="7691"/>
                </a:cubicBezTo>
                <a:cubicBezTo>
                  <a:pt x="18056" y="7488"/>
                  <a:pt x="17715" y="7322"/>
                  <a:pt x="17695" y="7322"/>
                </a:cubicBezTo>
                <a:cubicBezTo>
                  <a:pt x="17676" y="7322"/>
                  <a:pt x="17480" y="7229"/>
                  <a:pt x="17260" y="7114"/>
                </a:cubicBezTo>
                <a:cubicBezTo>
                  <a:pt x="17039" y="7000"/>
                  <a:pt x="16808" y="6906"/>
                  <a:pt x="16745" y="6907"/>
                </a:cubicBezTo>
                <a:cubicBezTo>
                  <a:pt x="16683" y="6907"/>
                  <a:pt x="16279" y="7082"/>
                  <a:pt x="15850" y="7295"/>
                </a:cubicBezTo>
                <a:lnTo>
                  <a:pt x="15071" y="7682"/>
                </a:lnTo>
                <a:lnTo>
                  <a:pt x="14660" y="7492"/>
                </a:lnTo>
                <a:cubicBezTo>
                  <a:pt x="13794" y="7090"/>
                  <a:pt x="13798" y="7092"/>
                  <a:pt x="13798" y="6553"/>
                </a:cubicBezTo>
                <a:cubicBezTo>
                  <a:pt x="13798" y="6214"/>
                  <a:pt x="13829" y="6060"/>
                  <a:pt x="13907" y="6035"/>
                </a:cubicBezTo>
                <a:cubicBezTo>
                  <a:pt x="13967" y="6015"/>
                  <a:pt x="14305" y="6143"/>
                  <a:pt x="14656" y="6318"/>
                </a:cubicBezTo>
                <a:cubicBezTo>
                  <a:pt x="15007" y="6493"/>
                  <a:pt x="15318" y="6626"/>
                  <a:pt x="15347" y="6615"/>
                </a:cubicBezTo>
                <a:cubicBezTo>
                  <a:pt x="15376" y="6604"/>
                  <a:pt x="15796" y="6397"/>
                  <a:pt x="16282" y="6155"/>
                </a:cubicBezTo>
                <a:lnTo>
                  <a:pt x="17164" y="5716"/>
                </a:lnTo>
                <a:lnTo>
                  <a:pt x="17164" y="4752"/>
                </a:lnTo>
                <a:cubicBezTo>
                  <a:pt x="17164" y="4222"/>
                  <a:pt x="17133" y="3789"/>
                  <a:pt x="17095" y="3789"/>
                </a:cubicBezTo>
                <a:cubicBezTo>
                  <a:pt x="17033" y="3789"/>
                  <a:pt x="15962" y="3286"/>
                  <a:pt x="15476" y="3030"/>
                </a:cubicBezTo>
                <a:cubicBezTo>
                  <a:pt x="15439" y="3010"/>
                  <a:pt x="15404" y="2998"/>
                  <a:pt x="15358" y="2997"/>
                </a:cubicBezTo>
                <a:close/>
                <a:moveTo>
                  <a:pt x="3939" y="3225"/>
                </a:moveTo>
                <a:lnTo>
                  <a:pt x="3550" y="3426"/>
                </a:lnTo>
                <a:cubicBezTo>
                  <a:pt x="3178" y="3619"/>
                  <a:pt x="3160" y="3640"/>
                  <a:pt x="3137" y="3978"/>
                </a:cubicBezTo>
                <a:cubicBezTo>
                  <a:pt x="3113" y="4322"/>
                  <a:pt x="3120" y="4336"/>
                  <a:pt x="3465" y="4542"/>
                </a:cubicBezTo>
                <a:cubicBezTo>
                  <a:pt x="3660" y="4658"/>
                  <a:pt x="3868" y="4755"/>
                  <a:pt x="3927" y="4757"/>
                </a:cubicBezTo>
                <a:cubicBezTo>
                  <a:pt x="3987" y="4758"/>
                  <a:pt x="4200" y="4678"/>
                  <a:pt x="4400" y="4579"/>
                </a:cubicBezTo>
                <a:cubicBezTo>
                  <a:pt x="4763" y="4400"/>
                  <a:pt x="4763" y="4398"/>
                  <a:pt x="4763" y="4008"/>
                </a:cubicBezTo>
                <a:lnTo>
                  <a:pt x="4763" y="3616"/>
                </a:lnTo>
                <a:lnTo>
                  <a:pt x="4352" y="3420"/>
                </a:lnTo>
                <a:lnTo>
                  <a:pt x="3939" y="3225"/>
                </a:lnTo>
                <a:close/>
                <a:moveTo>
                  <a:pt x="20344" y="3927"/>
                </a:moveTo>
                <a:cubicBezTo>
                  <a:pt x="20226" y="3927"/>
                  <a:pt x="19189" y="4420"/>
                  <a:pt x="19116" y="4511"/>
                </a:cubicBezTo>
                <a:cubicBezTo>
                  <a:pt x="19083" y="4552"/>
                  <a:pt x="19055" y="4841"/>
                  <a:pt x="19054" y="5151"/>
                </a:cubicBezTo>
                <a:lnTo>
                  <a:pt x="19054" y="5716"/>
                </a:lnTo>
                <a:lnTo>
                  <a:pt x="19443" y="5912"/>
                </a:lnTo>
                <a:cubicBezTo>
                  <a:pt x="19658" y="6020"/>
                  <a:pt x="19908" y="6144"/>
                  <a:pt x="19999" y="6188"/>
                </a:cubicBezTo>
                <a:cubicBezTo>
                  <a:pt x="20270" y="6321"/>
                  <a:pt x="20409" y="6296"/>
                  <a:pt x="21018" y="6000"/>
                </a:cubicBezTo>
                <a:lnTo>
                  <a:pt x="21600" y="5717"/>
                </a:lnTo>
                <a:lnTo>
                  <a:pt x="21600" y="5109"/>
                </a:lnTo>
                <a:lnTo>
                  <a:pt x="21600" y="4500"/>
                </a:lnTo>
                <a:lnTo>
                  <a:pt x="21014" y="4214"/>
                </a:lnTo>
                <a:cubicBezTo>
                  <a:pt x="20692" y="4057"/>
                  <a:pt x="20390" y="3927"/>
                  <a:pt x="20344" y="3927"/>
                </a:cubicBezTo>
                <a:close/>
                <a:moveTo>
                  <a:pt x="4907" y="5868"/>
                </a:moveTo>
                <a:cubicBezTo>
                  <a:pt x="4861" y="5868"/>
                  <a:pt x="4459" y="6046"/>
                  <a:pt x="4014" y="6264"/>
                </a:cubicBezTo>
                <a:lnTo>
                  <a:pt x="3203" y="6661"/>
                </a:lnTo>
                <a:lnTo>
                  <a:pt x="3203" y="7503"/>
                </a:lnTo>
                <a:lnTo>
                  <a:pt x="3203" y="8346"/>
                </a:lnTo>
                <a:lnTo>
                  <a:pt x="4004" y="8732"/>
                </a:lnTo>
                <a:cubicBezTo>
                  <a:pt x="4445" y="8944"/>
                  <a:pt x="4861" y="9120"/>
                  <a:pt x="4932" y="9122"/>
                </a:cubicBezTo>
                <a:cubicBezTo>
                  <a:pt x="5002" y="9123"/>
                  <a:pt x="5225" y="9035"/>
                  <a:pt x="5425" y="8928"/>
                </a:cubicBezTo>
                <a:cubicBezTo>
                  <a:pt x="5626" y="8821"/>
                  <a:pt x="5984" y="8645"/>
                  <a:pt x="6221" y="8537"/>
                </a:cubicBezTo>
                <a:lnTo>
                  <a:pt x="6653" y="8340"/>
                </a:lnTo>
                <a:lnTo>
                  <a:pt x="6653" y="7496"/>
                </a:lnTo>
                <a:lnTo>
                  <a:pt x="6653" y="6654"/>
                </a:lnTo>
                <a:lnTo>
                  <a:pt x="5823" y="6261"/>
                </a:lnTo>
                <a:cubicBezTo>
                  <a:pt x="5367" y="6045"/>
                  <a:pt x="4954" y="5868"/>
                  <a:pt x="4907" y="5868"/>
                </a:cubicBezTo>
                <a:close/>
                <a:moveTo>
                  <a:pt x="8863" y="8453"/>
                </a:moveTo>
                <a:cubicBezTo>
                  <a:pt x="8777" y="8471"/>
                  <a:pt x="8245" y="8715"/>
                  <a:pt x="7680" y="8993"/>
                </a:cubicBezTo>
                <a:lnTo>
                  <a:pt x="6653" y="9499"/>
                </a:lnTo>
                <a:lnTo>
                  <a:pt x="6653" y="10450"/>
                </a:lnTo>
                <a:cubicBezTo>
                  <a:pt x="6653" y="10974"/>
                  <a:pt x="6619" y="11418"/>
                  <a:pt x="6580" y="11438"/>
                </a:cubicBezTo>
                <a:cubicBezTo>
                  <a:pt x="6540" y="11459"/>
                  <a:pt x="6106" y="11274"/>
                  <a:pt x="5615" y="11028"/>
                </a:cubicBezTo>
                <a:cubicBezTo>
                  <a:pt x="5124" y="10781"/>
                  <a:pt x="4679" y="10579"/>
                  <a:pt x="4626" y="10579"/>
                </a:cubicBezTo>
                <a:cubicBezTo>
                  <a:pt x="4573" y="10579"/>
                  <a:pt x="4204" y="10738"/>
                  <a:pt x="3805" y="10934"/>
                </a:cubicBezTo>
                <a:cubicBezTo>
                  <a:pt x="1611" y="12010"/>
                  <a:pt x="1742" y="11956"/>
                  <a:pt x="1584" y="11855"/>
                </a:cubicBezTo>
                <a:cubicBezTo>
                  <a:pt x="1362" y="11713"/>
                  <a:pt x="1264" y="11732"/>
                  <a:pt x="606" y="12047"/>
                </a:cubicBezTo>
                <a:lnTo>
                  <a:pt x="0" y="12337"/>
                </a:lnTo>
                <a:lnTo>
                  <a:pt x="0" y="12932"/>
                </a:lnTo>
                <a:lnTo>
                  <a:pt x="0" y="13525"/>
                </a:lnTo>
                <a:lnTo>
                  <a:pt x="636" y="13837"/>
                </a:lnTo>
                <a:lnTo>
                  <a:pt x="1273" y="14148"/>
                </a:lnTo>
                <a:lnTo>
                  <a:pt x="1314" y="14800"/>
                </a:lnTo>
                <a:lnTo>
                  <a:pt x="1355" y="15451"/>
                </a:lnTo>
                <a:lnTo>
                  <a:pt x="2587" y="16046"/>
                </a:lnTo>
                <a:lnTo>
                  <a:pt x="3818" y="16641"/>
                </a:lnTo>
                <a:lnTo>
                  <a:pt x="3843" y="17395"/>
                </a:lnTo>
                <a:cubicBezTo>
                  <a:pt x="3862" y="18014"/>
                  <a:pt x="3891" y="18167"/>
                  <a:pt x="4006" y="18239"/>
                </a:cubicBezTo>
                <a:cubicBezTo>
                  <a:pt x="4134" y="18318"/>
                  <a:pt x="4127" y="18333"/>
                  <a:pt x="3922" y="18399"/>
                </a:cubicBezTo>
                <a:cubicBezTo>
                  <a:pt x="3797" y="18439"/>
                  <a:pt x="3693" y="18504"/>
                  <a:pt x="3689" y="18543"/>
                </a:cubicBezTo>
                <a:cubicBezTo>
                  <a:pt x="3685" y="18582"/>
                  <a:pt x="3677" y="18871"/>
                  <a:pt x="3672" y="19185"/>
                </a:cubicBezTo>
                <a:lnTo>
                  <a:pt x="3663" y="19758"/>
                </a:lnTo>
                <a:lnTo>
                  <a:pt x="4233" y="20050"/>
                </a:lnTo>
                <a:cubicBezTo>
                  <a:pt x="4547" y="20211"/>
                  <a:pt x="4849" y="20344"/>
                  <a:pt x="4905" y="20345"/>
                </a:cubicBezTo>
                <a:cubicBezTo>
                  <a:pt x="4961" y="20345"/>
                  <a:pt x="5266" y="20214"/>
                  <a:pt x="5583" y="20054"/>
                </a:cubicBezTo>
                <a:lnTo>
                  <a:pt x="6159" y="19764"/>
                </a:lnTo>
                <a:lnTo>
                  <a:pt x="6159" y="19162"/>
                </a:lnTo>
                <a:lnTo>
                  <a:pt x="6159" y="18558"/>
                </a:lnTo>
                <a:lnTo>
                  <a:pt x="6529" y="18375"/>
                </a:lnTo>
                <a:lnTo>
                  <a:pt x="6899" y="18193"/>
                </a:lnTo>
                <a:lnTo>
                  <a:pt x="6899" y="17416"/>
                </a:lnTo>
                <a:lnTo>
                  <a:pt x="6897" y="16641"/>
                </a:lnTo>
                <a:lnTo>
                  <a:pt x="6567" y="16480"/>
                </a:lnTo>
                <a:cubicBezTo>
                  <a:pt x="6385" y="16393"/>
                  <a:pt x="6257" y="16294"/>
                  <a:pt x="6281" y="16262"/>
                </a:cubicBezTo>
                <a:cubicBezTo>
                  <a:pt x="6305" y="16229"/>
                  <a:pt x="6721" y="16011"/>
                  <a:pt x="7207" y="15776"/>
                </a:cubicBezTo>
                <a:cubicBezTo>
                  <a:pt x="8373" y="15214"/>
                  <a:pt x="8364" y="15217"/>
                  <a:pt x="9383" y="14717"/>
                </a:cubicBezTo>
                <a:lnTo>
                  <a:pt x="10265" y="14284"/>
                </a:lnTo>
                <a:lnTo>
                  <a:pt x="10265" y="13266"/>
                </a:lnTo>
                <a:lnTo>
                  <a:pt x="10267" y="12247"/>
                </a:lnTo>
                <a:lnTo>
                  <a:pt x="10738" y="12014"/>
                </a:lnTo>
                <a:lnTo>
                  <a:pt x="11211" y="11782"/>
                </a:lnTo>
                <a:lnTo>
                  <a:pt x="11232" y="10642"/>
                </a:lnTo>
                <a:lnTo>
                  <a:pt x="11252" y="9504"/>
                </a:lnTo>
                <a:lnTo>
                  <a:pt x="10135" y="8962"/>
                </a:lnTo>
                <a:cubicBezTo>
                  <a:pt x="9435" y="8621"/>
                  <a:pt x="8960" y="8431"/>
                  <a:pt x="8863" y="8453"/>
                </a:cubicBezTo>
                <a:close/>
                <a:moveTo>
                  <a:pt x="12274" y="12171"/>
                </a:moveTo>
                <a:cubicBezTo>
                  <a:pt x="12197" y="12171"/>
                  <a:pt x="11934" y="12268"/>
                  <a:pt x="11690" y="12386"/>
                </a:cubicBezTo>
                <a:lnTo>
                  <a:pt x="11245" y="12600"/>
                </a:lnTo>
                <a:lnTo>
                  <a:pt x="11269" y="13195"/>
                </a:lnTo>
                <a:lnTo>
                  <a:pt x="11292" y="13790"/>
                </a:lnTo>
                <a:lnTo>
                  <a:pt x="11744" y="14018"/>
                </a:lnTo>
                <a:cubicBezTo>
                  <a:pt x="11993" y="14143"/>
                  <a:pt x="12229" y="14245"/>
                  <a:pt x="12270" y="14246"/>
                </a:cubicBezTo>
                <a:cubicBezTo>
                  <a:pt x="12311" y="14248"/>
                  <a:pt x="12578" y="14139"/>
                  <a:pt x="12865" y="14004"/>
                </a:cubicBezTo>
                <a:lnTo>
                  <a:pt x="13387" y="13758"/>
                </a:lnTo>
                <a:lnTo>
                  <a:pt x="13387" y="13190"/>
                </a:lnTo>
                <a:lnTo>
                  <a:pt x="13385" y="12621"/>
                </a:lnTo>
                <a:lnTo>
                  <a:pt x="12899" y="12396"/>
                </a:lnTo>
                <a:cubicBezTo>
                  <a:pt x="12632" y="12272"/>
                  <a:pt x="12350" y="12171"/>
                  <a:pt x="12274" y="1217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comses logo_1_rgb.jpg" descr="comses logo_1_rgb.jpg"/>
          <p:cNvPicPr>
            <a:picLocks noChangeAspect="1"/>
          </p:cNvPicPr>
          <p:nvPr/>
        </p:nvPicPr>
        <p:blipFill>
          <a:blip r:embed="rId2">
            <a:alphaModFix amt="19764"/>
          </a:blip>
          <a:srcRect t="99" b="10"/>
          <a:stretch>
            <a:fillRect/>
          </a:stretch>
        </p:blipFill>
        <p:spPr>
          <a:xfrm>
            <a:off x="201345" y="2905937"/>
            <a:ext cx="4566398" cy="5404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58" y="4"/>
                </a:moveTo>
                <a:cubicBezTo>
                  <a:pt x="9794" y="17"/>
                  <a:pt x="9719" y="57"/>
                  <a:pt x="9600" y="131"/>
                </a:cubicBezTo>
                <a:cubicBezTo>
                  <a:pt x="9447" y="227"/>
                  <a:pt x="9034" y="440"/>
                  <a:pt x="8684" y="605"/>
                </a:cubicBezTo>
                <a:cubicBezTo>
                  <a:pt x="8201" y="834"/>
                  <a:pt x="8048" y="942"/>
                  <a:pt x="8048" y="1054"/>
                </a:cubicBezTo>
                <a:cubicBezTo>
                  <a:pt x="8048" y="1259"/>
                  <a:pt x="7980" y="1297"/>
                  <a:pt x="7764" y="1214"/>
                </a:cubicBezTo>
                <a:cubicBezTo>
                  <a:pt x="7614" y="1156"/>
                  <a:pt x="7495" y="1185"/>
                  <a:pt x="7117" y="1365"/>
                </a:cubicBezTo>
                <a:lnTo>
                  <a:pt x="6653" y="1585"/>
                </a:lnTo>
                <a:lnTo>
                  <a:pt x="6653" y="2058"/>
                </a:lnTo>
                <a:lnTo>
                  <a:pt x="6653" y="2532"/>
                </a:lnTo>
                <a:lnTo>
                  <a:pt x="7111" y="2754"/>
                </a:lnTo>
                <a:cubicBezTo>
                  <a:pt x="7489" y="2936"/>
                  <a:pt x="7602" y="2963"/>
                  <a:pt x="7757" y="2903"/>
                </a:cubicBezTo>
                <a:cubicBezTo>
                  <a:pt x="7976" y="2819"/>
                  <a:pt x="7975" y="2817"/>
                  <a:pt x="9401" y="3529"/>
                </a:cubicBezTo>
                <a:lnTo>
                  <a:pt x="9893" y="3775"/>
                </a:lnTo>
                <a:lnTo>
                  <a:pt x="10207" y="3640"/>
                </a:lnTo>
                <a:cubicBezTo>
                  <a:pt x="10703" y="3427"/>
                  <a:pt x="11782" y="2880"/>
                  <a:pt x="11827" y="2819"/>
                </a:cubicBezTo>
                <a:cubicBezTo>
                  <a:pt x="11849" y="2788"/>
                  <a:pt x="11857" y="2347"/>
                  <a:pt x="11844" y="1837"/>
                </a:cubicBezTo>
                <a:lnTo>
                  <a:pt x="11817" y="913"/>
                </a:lnTo>
                <a:lnTo>
                  <a:pt x="11555" y="783"/>
                </a:lnTo>
                <a:cubicBezTo>
                  <a:pt x="11191" y="604"/>
                  <a:pt x="10809" y="419"/>
                  <a:pt x="10483" y="263"/>
                </a:cubicBezTo>
                <a:cubicBezTo>
                  <a:pt x="10331" y="190"/>
                  <a:pt x="10132" y="92"/>
                  <a:pt x="10042" y="44"/>
                </a:cubicBezTo>
                <a:cubicBezTo>
                  <a:pt x="9971" y="7"/>
                  <a:pt x="9921" y="-8"/>
                  <a:pt x="9858" y="4"/>
                </a:cubicBezTo>
                <a:close/>
                <a:moveTo>
                  <a:pt x="15358" y="2997"/>
                </a:moveTo>
                <a:cubicBezTo>
                  <a:pt x="15221" y="2993"/>
                  <a:pt x="14995" y="3091"/>
                  <a:pt x="14369" y="3391"/>
                </a:cubicBezTo>
                <a:lnTo>
                  <a:pt x="13428" y="3842"/>
                </a:lnTo>
                <a:lnTo>
                  <a:pt x="13387" y="4352"/>
                </a:lnTo>
                <a:cubicBezTo>
                  <a:pt x="13354" y="4759"/>
                  <a:pt x="13322" y="4859"/>
                  <a:pt x="13224" y="4841"/>
                </a:cubicBezTo>
                <a:cubicBezTo>
                  <a:pt x="13156" y="4828"/>
                  <a:pt x="12705" y="4621"/>
                  <a:pt x="12223" y="4381"/>
                </a:cubicBezTo>
                <a:cubicBezTo>
                  <a:pt x="11638" y="4089"/>
                  <a:pt x="11321" y="3966"/>
                  <a:pt x="11266" y="4013"/>
                </a:cubicBezTo>
                <a:cubicBezTo>
                  <a:pt x="11220" y="4051"/>
                  <a:pt x="11108" y="4117"/>
                  <a:pt x="11018" y="4160"/>
                </a:cubicBezTo>
                <a:cubicBezTo>
                  <a:pt x="9790" y="4746"/>
                  <a:pt x="9450" y="4913"/>
                  <a:pt x="9253" y="5024"/>
                </a:cubicBezTo>
                <a:lnTo>
                  <a:pt x="9022" y="5156"/>
                </a:lnTo>
                <a:lnTo>
                  <a:pt x="9007" y="6333"/>
                </a:lnTo>
                <a:lnTo>
                  <a:pt x="8992" y="7509"/>
                </a:lnTo>
                <a:lnTo>
                  <a:pt x="10150" y="8074"/>
                </a:lnTo>
                <a:cubicBezTo>
                  <a:pt x="10787" y="8384"/>
                  <a:pt x="11352" y="8638"/>
                  <a:pt x="11404" y="8638"/>
                </a:cubicBezTo>
                <a:cubicBezTo>
                  <a:pt x="11457" y="8638"/>
                  <a:pt x="11738" y="8517"/>
                  <a:pt x="12028" y="8369"/>
                </a:cubicBezTo>
                <a:lnTo>
                  <a:pt x="12553" y="8099"/>
                </a:lnTo>
                <a:lnTo>
                  <a:pt x="12949" y="8318"/>
                </a:lnTo>
                <a:lnTo>
                  <a:pt x="13346" y="8537"/>
                </a:lnTo>
                <a:lnTo>
                  <a:pt x="13368" y="10132"/>
                </a:lnTo>
                <a:lnTo>
                  <a:pt x="13391" y="11727"/>
                </a:lnTo>
                <a:lnTo>
                  <a:pt x="14188" y="12114"/>
                </a:lnTo>
                <a:lnTo>
                  <a:pt x="14988" y="12501"/>
                </a:lnTo>
                <a:lnTo>
                  <a:pt x="14988" y="13285"/>
                </a:lnTo>
                <a:lnTo>
                  <a:pt x="14988" y="14072"/>
                </a:lnTo>
                <a:lnTo>
                  <a:pt x="14188" y="14489"/>
                </a:lnTo>
                <a:lnTo>
                  <a:pt x="13387" y="14906"/>
                </a:lnTo>
                <a:lnTo>
                  <a:pt x="13387" y="15613"/>
                </a:lnTo>
                <a:cubicBezTo>
                  <a:pt x="13387" y="16002"/>
                  <a:pt x="13359" y="16333"/>
                  <a:pt x="13325" y="16350"/>
                </a:cubicBezTo>
                <a:cubicBezTo>
                  <a:pt x="13291" y="16368"/>
                  <a:pt x="12728" y="16119"/>
                  <a:pt x="12073" y="15799"/>
                </a:cubicBezTo>
                <a:cubicBezTo>
                  <a:pt x="11418" y="15478"/>
                  <a:pt x="10826" y="15225"/>
                  <a:pt x="10759" y="15236"/>
                </a:cubicBezTo>
                <a:cubicBezTo>
                  <a:pt x="10691" y="15246"/>
                  <a:pt x="10090" y="15518"/>
                  <a:pt x="9424" y="15840"/>
                </a:cubicBezTo>
                <a:lnTo>
                  <a:pt x="8213" y="16427"/>
                </a:lnTo>
                <a:lnTo>
                  <a:pt x="8213" y="17720"/>
                </a:lnTo>
                <a:lnTo>
                  <a:pt x="8213" y="19016"/>
                </a:lnTo>
                <a:lnTo>
                  <a:pt x="8519" y="19168"/>
                </a:lnTo>
                <a:cubicBezTo>
                  <a:pt x="8814" y="19315"/>
                  <a:pt x="8818" y="19325"/>
                  <a:pt x="8662" y="19422"/>
                </a:cubicBezTo>
                <a:cubicBezTo>
                  <a:pt x="8573" y="19477"/>
                  <a:pt x="8195" y="19662"/>
                  <a:pt x="7823" y="19834"/>
                </a:cubicBezTo>
                <a:cubicBezTo>
                  <a:pt x="7450" y="20006"/>
                  <a:pt x="7146" y="20167"/>
                  <a:pt x="7147" y="20194"/>
                </a:cubicBezTo>
                <a:cubicBezTo>
                  <a:pt x="7147" y="20220"/>
                  <a:pt x="7729" y="20498"/>
                  <a:pt x="8440" y="20811"/>
                </a:cubicBezTo>
                <a:cubicBezTo>
                  <a:pt x="9151" y="21123"/>
                  <a:pt x="9807" y="21425"/>
                  <a:pt x="9897" y="21483"/>
                </a:cubicBezTo>
                <a:cubicBezTo>
                  <a:pt x="9987" y="21541"/>
                  <a:pt x="10085" y="21590"/>
                  <a:pt x="10115" y="21591"/>
                </a:cubicBezTo>
                <a:cubicBezTo>
                  <a:pt x="10145" y="21592"/>
                  <a:pt x="10996" y="21178"/>
                  <a:pt x="12005" y="20670"/>
                </a:cubicBezTo>
                <a:cubicBezTo>
                  <a:pt x="15731" y="18792"/>
                  <a:pt x="18361" y="17472"/>
                  <a:pt x="18559" y="17383"/>
                </a:cubicBezTo>
                <a:cubicBezTo>
                  <a:pt x="19321" y="17037"/>
                  <a:pt x="19300" y="17062"/>
                  <a:pt x="19300" y="16458"/>
                </a:cubicBezTo>
                <a:lnTo>
                  <a:pt x="19300" y="15906"/>
                </a:lnTo>
                <a:lnTo>
                  <a:pt x="19792" y="15650"/>
                </a:lnTo>
                <a:lnTo>
                  <a:pt x="20284" y="15393"/>
                </a:lnTo>
                <a:lnTo>
                  <a:pt x="20284" y="14465"/>
                </a:lnTo>
                <a:cubicBezTo>
                  <a:pt x="20285" y="13678"/>
                  <a:pt x="20265" y="13525"/>
                  <a:pt x="20149" y="13454"/>
                </a:cubicBezTo>
                <a:cubicBezTo>
                  <a:pt x="20028" y="13379"/>
                  <a:pt x="20057" y="13346"/>
                  <a:pt x="20395" y="13179"/>
                </a:cubicBezTo>
                <a:lnTo>
                  <a:pt x="20778" y="12989"/>
                </a:lnTo>
                <a:lnTo>
                  <a:pt x="20776" y="12114"/>
                </a:lnTo>
                <a:lnTo>
                  <a:pt x="20774" y="11237"/>
                </a:lnTo>
                <a:lnTo>
                  <a:pt x="20406" y="11048"/>
                </a:lnTo>
                <a:lnTo>
                  <a:pt x="20040" y="10861"/>
                </a:lnTo>
                <a:lnTo>
                  <a:pt x="20040" y="9662"/>
                </a:lnTo>
                <a:lnTo>
                  <a:pt x="20040" y="8465"/>
                </a:lnTo>
                <a:lnTo>
                  <a:pt x="19608" y="8264"/>
                </a:lnTo>
                <a:cubicBezTo>
                  <a:pt x="19371" y="8153"/>
                  <a:pt x="18852" y="7895"/>
                  <a:pt x="18454" y="7691"/>
                </a:cubicBezTo>
                <a:cubicBezTo>
                  <a:pt x="18056" y="7488"/>
                  <a:pt x="17715" y="7322"/>
                  <a:pt x="17695" y="7322"/>
                </a:cubicBezTo>
                <a:cubicBezTo>
                  <a:pt x="17676" y="7322"/>
                  <a:pt x="17480" y="7229"/>
                  <a:pt x="17260" y="7114"/>
                </a:cubicBezTo>
                <a:cubicBezTo>
                  <a:pt x="17039" y="7000"/>
                  <a:pt x="16808" y="6906"/>
                  <a:pt x="16745" y="6907"/>
                </a:cubicBezTo>
                <a:cubicBezTo>
                  <a:pt x="16683" y="6907"/>
                  <a:pt x="16279" y="7082"/>
                  <a:pt x="15850" y="7295"/>
                </a:cubicBezTo>
                <a:lnTo>
                  <a:pt x="15071" y="7682"/>
                </a:lnTo>
                <a:lnTo>
                  <a:pt x="14660" y="7492"/>
                </a:lnTo>
                <a:cubicBezTo>
                  <a:pt x="13794" y="7090"/>
                  <a:pt x="13798" y="7092"/>
                  <a:pt x="13798" y="6553"/>
                </a:cubicBezTo>
                <a:cubicBezTo>
                  <a:pt x="13798" y="6214"/>
                  <a:pt x="13829" y="6060"/>
                  <a:pt x="13907" y="6035"/>
                </a:cubicBezTo>
                <a:cubicBezTo>
                  <a:pt x="13967" y="6015"/>
                  <a:pt x="14305" y="6143"/>
                  <a:pt x="14656" y="6318"/>
                </a:cubicBezTo>
                <a:cubicBezTo>
                  <a:pt x="15007" y="6493"/>
                  <a:pt x="15318" y="6626"/>
                  <a:pt x="15347" y="6615"/>
                </a:cubicBezTo>
                <a:cubicBezTo>
                  <a:pt x="15376" y="6604"/>
                  <a:pt x="15796" y="6397"/>
                  <a:pt x="16282" y="6155"/>
                </a:cubicBezTo>
                <a:lnTo>
                  <a:pt x="17164" y="5716"/>
                </a:lnTo>
                <a:lnTo>
                  <a:pt x="17164" y="4752"/>
                </a:lnTo>
                <a:cubicBezTo>
                  <a:pt x="17164" y="4222"/>
                  <a:pt x="17133" y="3789"/>
                  <a:pt x="17095" y="3789"/>
                </a:cubicBezTo>
                <a:cubicBezTo>
                  <a:pt x="17033" y="3789"/>
                  <a:pt x="15962" y="3286"/>
                  <a:pt x="15476" y="3030"/>
                </a:cubicBezTo>
                <a:cubicBezTo>
                  <a:pt x="15439" y="3010"/>
                  <a:pt x="15404" y="2998"/>
                  <a:pt x="15358" y="2997"/>
                </a:cubicBezTo>
                <a:close/>
                <a:moveTo>
                  <a:pt x="3939" y="3225"/>
                </a:moveTo>
                <a:lnTo>
                  <a:pt x="3550" y="3426"/>
                </a:lnTo>
                <a:cubicBezTo>
                  <a:pt x="3178" y="3619"/>
                  <a:pt x="3160" y="3640"/>
                  <a:pt x="3137" y="3978"/>
                </a:cubicBezTo>
                <a:cubicBezTo>
                  <a:pt x="3113" y="4322"/>
                  <a:pt x="3120" y="4336"/>
                  <a:pt x="3465" y="4542"/>
                </a:cubicBezTo>
                <a:cubicBezTo>
                  <a:pt x="3660" y="4658"/>
                  <a:pt x="3868" y="4755"/>
                  <a:pt x="3927" y="4757"/>
                </a:cubicBezTo>
                <a:cubicBezTo>
                  <a:pt x="3987" y="4758"/>
                  <a:pt x="4200" y="4678"/>
                  <a:pt x="4400" y="4579"/>
                </a:cubicBezTo>
                <a:cubicBezTo>
                  <a:pt x="4763" y="4400"/>
                  <a:pt x="4763" y="4398"/>
                  <a:pt x="4763" y="4008"/>
                </a:cubicBezTo>
                <a:lnTo>
                  <a:pt x="4763" y="3616"/>
                </a:lnTo>
                <a:lnTo>
                  <a:pt x="4352" y="3420"/>
                </a:lnTo>
                <a:lnTo>
                  <a:pt x="3939" y="3225"/>
                </a:lnTo>
                <a:close/>
                <a:moveTo>
                  <a:pt x="20344" y="3927"/>
                </a:moveTo>
                <a:cubicBezTo>
                  <a:pt x="20226" y="3927"/>
                  <a:pt x="19189" y="4420"/>
                  <a:pt x="19116" y="4511"/>
                </a:cubicBezTo>
                <a:cubicBezTo>
                  <a:pt x="19083" y="4552"/>
                  <a:pt x="19055" y="4841"/>
                  <a:pt x="19054" y="5151"/>
                </a:cubicBezTo>
                <a:lnTo>
                  <a:pt x="19054" y="5716"/>
                </a:lnTo>
                <a:lnTo>
                  <a:pt x="19443" y="5912"/>
                </a:lnTo>
                <a:cubicBezTo>
                  <a:pt x="19658" y="6020"/>
                  <a:pt x="19908" y="6144"/>
                  <a:pt x="19999" y="6188"/>
                </a:cubicBezTo>
                <a:cubicBezTo>
                  <a:pt x="20270" y="6321"/>
                  <a:pt x="20409" y="6296"/>
                  <a:pt x="21018" y="6000"/>
                </a:cubicBezTo>
                <a:lnTo>
                  <a:pt x="21600" y="5717"/>
                </a:lnTo>
                <a:lnTo>
                  <a:pt x="21600" y="5109"/>
                </a:lnTo>
                <a:lnTo>
                  <a:pt x="21600" y="4500"/>
                </a:lnTo>
                <a:lnTo>
                  <a:pt x="21014" y="4214"/>
                </a:lnTo>
                <a:cubicBezTo>
                  <a:pt x="20692" y="4057"/>
                  <a:pt x="20390" y="3927"/>
                  <a:pt x="20344" y="3927"/>
                </a:cubicBezTo>
                <a:close/>
                <a:moveTo>
                  <a:pt x="4907" y="5868"/>
                </a:moveTo>
                <a:cubicBezTo>
                  <a:pt x="4861" y="5868"/>
                  <a:pt x="4459" y="6046"/>
                  <a:pt x="4014" y="6264"/>
                </a:cubicBezTo>
                <a:lnTo>
                  <a:pt x="3203" y="6661"/>
                </a:lnTo>
                <a:lnTo>
                  <a:pt x="3203" y="7503"/>
                </a:lnTo>
                <a:lnTo>
                  <a:pt x="3203" y="8346"/>
                </a:lnTo>
                <a:lnTo>
                  <a:pt x="4004" y="8732"/>
                </a:lnTo>
                <a:cubicBezTo>
                  <a:pt x="4445" y="8944"/>
                  <a:pt x="4861" y="9120"/>
                  <a:pt x="4932" y="9122"/>
                </a:cubicBezTo>
                <a:cubicBezTo>
                  <a:pt x="5002" y="9123"/>
                  <a:pt x="5225" y="9035"/>
                  <a:pt x="5425" y="8928"/>
                </a:cubicBezTo>
                <a:cubicBezTo>
                  <a:pt x="5626" y="8821"/>
                  <a:pt x="5984" y="8645"/>
                  <a:pt x="6221" y="8537"/>
                </a:cubicBezTo>
                <a:lnTo>
                  <a:pt x="6653" y="8340"/>
                </a:lnTo>
                <a:lnTo>
                  <a:pt x="6653" y="7496"/>
                </a:lnTo>
                <a:lnTo>
                  <a:pt x="6653" y="6654"/>
                </a:lnTo>
                <a:lnTo>
                  <a:pt x="5823" y="6261"/>
                </a:lnTo>
                <a:cubicBezTo>
                  <a:pt x="5367" y="6045"/>
                  <a:pt x="4954" y="5868"/>
                  <a:pt x="4907" y="5868"/>
                </a:cubicBezTo>
                <a:close/>
                <a:moveTo>
                  <a:pt x="8863" y="8453"/>
                </a:moveTo>
                <a:cubicBezTo>
                  <a:pt x="8777" y="8471"/>
                  <a:pt x="8245" y="8715"/>
                  <a:pt x="7680" y="8993"/>
                </a:cubicBezTo>
                <a:lnTo>
                  <a:pt x="6653" y="9499"/>
                </a:lnTo>
                <a:lnTo>
                  <a:pt x="6653" y="10450"/>
                </a:lnTo>
                <a:cubicBezTo>
                  <a:pt x="6653" y="10974"/>
                  <a:pt x="6619" y="11418"/>
                  <a:pt x="6580" y="11438"/>
                </a:cubicBezTo>
                <a:cubicBezTo>
                  <a:pt x="6540" y="11459"/>
                  <a:pt x="6106" y="11274"/>
                  <a:pt x="5615" y="11028"/>
                </a:cubicBezTo>
                <a:cubicBezTo>
                  <a:pt x="5124" y="10781"/>
                  <a:pt x="4679" y="10579"/>
                  <a:pt x="4626" y="10579"/>
                </a:cubicBezTo>
                <a:cubicBezTo>
                  <a:pt x="4573" y="10579"/>
                  <a:pt x="4204" y="10738"/>
                  <a:pt x="3805" y="10934"/>
                </a:cubicBezTo>
                <a:cubicBezTo>
                  <a:pt x="1611" y="12010"/>
                  <a:pt x="1742" y="11956"/>
                  <a:pt x="1584" y="11855"/>
                </a:cubicBezTo>
                <a:cubicBezTo>
                  <a:pt x="1362" y="11713"/>
                  <a:pt x="1264" y="11732"/>
                  <a:pt x="606" y="12047"/>
                </a:cubicBezTo>
                <a:lnTo>
                  <a:pt x="0" y="12337"/>
                </a:lnTo>
                <a:lnTo>
                  <a:pt x="0" y="12932"/>
                </a:lnTo>
                <a:lnTo>
                  <a:pt x="0" y="13525"/>
                </a:lnTo>
                <a:lnTo>
                  <a:pt x="636" y="13837"/>
                </a:lnTo>
                <a:lnTo>
                  <a:pt x="1273" y="14148"/>
                </a:lnTo>
                <a:lnTo>
                  <a:pt x="1314" y="14800"/>
                </a:lnTo>
                <a:lnTo>
                  <a:pt x="1355" y="15451"/>
                </a:lnTo>
                <a:lnTo>
                  <a:pt x="2587" y="16046"/>
                </a:lnTo>
                <a:lnTo>
                  <a:pt x="3818" y="16641"/>
                </a:lnTo>
                <a:lnTo>
                  <a:pt x="3843" y="17395"/>
                </a:lnTo>
                <a:cubicBezTo>
                  <a:pt x="3862" y="18014"/>
                  <a:pt x="3891" y="18167"/>
                  <a:pt x="4006" y="18239"/>
                </a:cubicBezTo>
                <a:cubicBezTo>
                  <a:pt x="4134" y="18318"/>
                  <a:pt x="4127" y="18333"/>
                  <a:pt x="3922" y="18399"/>
                </a:cubicBezTo>
                <a:cubicBezTo>
                  <a:pt x="3797" y="18439"/>
                  <a:pt x="3693" y="18504"/>
                  <a:pt x="3689" y="18543"/>
                </a:cubicBezTo>
                <a:cubicBezTo>
                  <a:pt x="3685" y="18582"/>
                  <a:pt x="3677" y="18871"/>
                  <a:pt x="3672" y="19185"/>
                </a:cubicBezTo>
                <a:lnTo>
                  <a:pt x="3663" y="19758"/>
                </a:lnTo>
                <a:lnTo>
                  <a:pt x="4233" y="20050"/>
                </a:lnTo>
                <a:cubicBezTo>
                  <a:pt x="4547" y="20211"/>
                  <a:pt x="4849" y="20344"/>
                  <a:pt x="4905" y="20345"/>
                </a:cubicBezTo>
                <a:cubicBezTo>
                  <a:pt x="4961" y="20345"/>
                  <a:pt x="5266" y="20214"/>
                  <a:pt x="5583" y="20054"/>
                </a:cubicBezTo>
                <a:lnTo>
                  <a:pt x="6159" y="19764"/>
                </a:lnTo>
                <a:lnTo>
                  <a:pt x="6159" y="19162"/>
                </a:lnTo>
                <a:lnTo>
                  <a:pt x="6159" y="18558"/>
                </a:lnTo>
                <a:lnTo>
                  <a:pt x="6529" y="18375"/>
                </a:lnTo>
                <a:lnTo>
                  <a:pt x="6899" y="18193"/>
                </a:lnTo>
                <a:lnTo>
                  <a:pt x="6899" y="17416"/>
                </a:lnTo>
                <a:lnTo>
                  <a:pt x="6897" y="16641"/>
                </a:lnTo>
                <a:lnTo>
                  <a:pt x="6567" y="16480"/>
                </a:lnTo>
                <a:cubicBezTo>
                  <a:pt x="6385" y="16393"/>
                  <a:pt x="6257" y="16294"/>
                  <a:pt x="6281" y="16262"/>
                </a:cubicBezTo>
                <a:cubicBezTo>
                  <a:pt x="6305" y="16229"/>
                  <a:pt x="6721" y="16011"/>
                  <a:pt x="7207" y="15776"/>
                </a:cubicBezTo>
                <a:cubicBezTo>
                  <a:pt x="8373" y="15214"/>
                  <a:pt x="8364" y="15217"/>
                  <a:pt x="9383" y="14717"/>
                </a:cubicBezTo>
                <a:lnTo>
                  <a:pt x="10265" y="14284"/>
                </a:lnTo>
                <a:lnTo>
                  <a:pt x="10265" y="13266"/>
                </a:lnTo>
                <a:lnTo>
                  <a:pt x="10267" y="12247"/>
                </a:lnTo>
                <a:lnTo>
                  <a:pt x="10738" y="12014"/>
                </a:lnTo>
                <a:lnTo>
                  <a:pt x="11211" y="11782"/>
                </a:lnTo>
                <a:lnTo>
                  <a:pt x="11232" y="10642"/>
                </a:lnTo>
                <a:lnTo>
                  <a:pt x="11252" y="9504"/>
                </a:lnTo>
                <a:lnTo>
                  <a:pt x="10135" y="8962"/>
                </a:lnTo>
                <a:cubicBezTo>
                  <a:pt x="9435" y="8621"/>
                  <a:pt x="8960" y="8431"/>
                  <a:pt x="8863" y="8453"/>
                </a:cubicBezTo>
                <a:close/>
                <a:moveTo>
                  <a:pt x="12274" y="12171"/>
                </a:moveTo>
                <a:cubicBezTo>
                  <a:pt x="12197" y="12171"/>
                  <a:pt x="11934" y="12268"/>
                  <a:pt x="11690" y="12386"/>
                </a:cubicBezTo>
                <a:lnTo>
                  <a:pt x="11245" y="12600"/>
                </a:lnTo>
                <a:lnTo>
                  <a:pt x="11269" y="13195"/>
                </a:lnTo>
                <a:lnTo>
                  <a:pt x="11292" y="13790"/>
                </a:lnTo>
                <a:lnTo>
                  <a:pt x="11744" y="14018"/>
                </a:lnTo>
                <a:cubicBezTo>
                  <a:pt x="11993" y="14143"/>
                  <a:pt x="12229" y="14245"/>
                  <a:pt x="12270" y="14246"/>
                </a:cubicBezTo>
                <a:cubicBezTo>
                  <a:pt x="12311" y="14248"/>
                  <a:pt x="12578" y="14139"/>
                  <a:pt x="12865" y="14004"/>
                </a:cubicBezTo>
                <a:lnTo>
                  <a:pt x="13387" y="13758"/>
                </a:lnTo>
                <a:lnTo>
                  <a:pt x="13387" y="13190"/>
                </a:lnTo>
                <a:lnTo>
                  <a:pt x="13385" y="12621"/>
                </a:lnTo>
                <a:lnTo>
                  <a:pt x="12899" y="12396"/>
                </a:lnTo>
                <a:cubicBezTo>
                  <a:pt x="12632" y="12272"/>
                  <a:pt x="12350" y="12171"/>
                  <a:pt x="12274" y="1217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3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idx="13"/>
          </p:nvPr>
        </p:nvSpPr>
        <p:spPr>
          <a:xfrm>
            <a:off x="6477000" y="-152400"/>
            <a:ext cx="6654800" cy="99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/>
            </a:lvl1pPr>
            <a:lvl2pPr marL="660400" indent="-330200">
              <a:spcBef>
                <a:spcPts val="3000"/>
              </a:spcBef>
              <a:defRPr sz="2600"/>
            </a:lvl2pPr>
            <a:lvl3pPr marL="990600" indent="-330200">
              <a:spcBef>
                <a:spcPts val="3000"/>
              </a:spcBef>
              <a:defRPr sz="2600"/>
            </a:lvl3pPr>
            <a:lvl4pPr marL="1320800" indent="-330200">
              <a:spcBef>
                <a:spcPts val="3000"/>
              </a:spcBef>
              <a:defRPr sz="2600"/>
            </a:lvl4pPr>
            <a:lvl5pPr marL="1651000" indent="-330200">
              <a:spcBef>
                <a:spcPts val="30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comses logo_1_rgb.jpg" descr="comses logo_1_rgb.jpg"/>
          <p:cNvPicPr>
            <a:picLocks noChangeAspect="1"/>
          </p:cNvPicPr>
          <p:nvPr/>
        </p:nvPicPr>
        <p:blipFill>
          <a:blip r:embed="rId2">
            <a:alphaModFix amt="19764"/>
          </a:blip>
          <a:srcRect t="99" b="10"/>
          <a:stretch>
            <a:fillRect/>
          </a:stretch>
        </p:blipFill>
        <p:spPr>
          <a:xfrm>
            <a:off x="201345" y="2905937"/>
            <a:ext cx="4566398" cy="5404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58" y="4"/>
                </a:moveTo>
                <a:cubicBezTo>
                  <a:pt x="9794" y="17"/>
                  <a:pt x="9719" y="57"/>
                  <a:pt x="9600" y="131"/>
                </a:cubicBezTo>
                <a:cubicBezTo>
                  <a:pt x="9447" y="227"/>
                  <a:pt x="9034" y="440"/>
                  <a:pt x="8684" y="605"/>
                </a:cubicBezTo>
                <a:cubicBezTo>
                  <a:pt x="8201" y="834"/>
                  <a:pt x="8048" y="942"/>
                  <a:pt x="8048" y="1054"/>
                </a:cubicBezTo>
                <a:cubicBezTo>
                  <a:pt x="8048" y="1259"/>
                  <a:pt x="7980" y="1297"/>
                  <a:pt x="7764" y="1214"/>
                </a:cubicBezTo>
                <a:cubicBezTo>
                  <a:pt x="7614" y="1156"/>
                  <a:pt x="7495" y="1185"/>
                  <a:pt x="7117" y="1365"/>
                </a:cubicBezTo>
                <a:lnTo>
                  <a:pt x="6653" y="1585"/>
                </a:lnTo>
                <a:lnTo>
                  <a:pt x="6653" y="2058"/>
                </a:lnTo>
                <a:lnTo>
                  <a:pt x="6653" y="2532"/>
                </a:lnTo>
                <a:lnTo>
                  <a:pt x="7111" y="2754"/>
                </a:lnTo>
                <a:cubicBezTo>
                  <a:pt x="7489" y="2936"/>
                  <a:pt x="7602" y="2963"/>
                  <a:pt x="7757" y="2903"/>
                </a:cubicBezTo>
                <a:cubicBezTo>
                  <a:pt x="7976" y="2819"/>
                  <a:pt x="7975" y="2817"/>
                  <a:pt x="9401" y="3529"/>
                </a:cubicBezTo>
                <a:lnTo>
                  <a:pt x="9893" y="3775"/>
                </a:lnTo>
                <a:lnTo>
                  <a:pt x="10207" y="3640"/>
                </a:lnTo>
                <a:cubicBezTo>
                  <a:pt x="10703" y="3427"/>
                  <a:pt x="11782" y="2880"/>
                  <a:pt x="11827" y="2819"/>
                </a:cubicBezTo>
                <a:cubicBezTo>
                  <a:pt x="11849" y="2788"/>
                  <a:pt x="11857" y="2347"/>
                  <a:pt x="11844" y="1837"/>
                </a:cubicBezTo>
                <a:lnTo>
                  <a:pt x="11817" y="913"/>
                </a:lnTo>
                <a:lnTo>
                  <a:pt x="11555" y="783"/>
                </a:lnTo>
                <a:cubicBezTo>
                  <a:pt x="11191" y="604"/>
                  <a:pt x="10809" y="419"/>
                  <a:pt x="10483" y="263"/>
                </a:cubicBezTo>
                <a:cubicBezTo>
                  <a:pt x="10331" y="190"/>
                  <a:pt x="10132" y="92"/>
                  <a:pt x="10042" y="44"/>
                </a:cubicBezTo>
                <a:cubicBezTo>
                  <a:pt x="9971" y="7"/>
                  <a:pt x="9921" y="-8"/>
                  <a:pt x="9858" y="4"/>
                </a:cubicBezTo>
                <a:close/>
                <a:moveTo>
                  <a:pt x="15358" y="2997"/>
                </a:moveTo>
                <a:cubicBezTo>
                  <a:pt x="15221" y="2993"/>
                  <a:pt x="14995" y="3091"/>
                  <a:pt x="14369" y="3391"/>
                </a:cubicBezTo>
                <a:lnTo>
                  <a:pt x="13428" y="3842"/>
                </a:lnTo>
                <a:lnTo>
                  <a:pt x="13387" y="4352"/>
                </a:lnTo>
                <a:cubicBezTo>
                  <a:pt x="13354" y="4759"/>
                  <a:pt x="13322" y="4859"/>
                  <a:pt x="13224" y="4841"/>
                </a:cubicBezTo>
                <a:cubicBezTo>
                  <a:pt x="13156" y="4828"/>
                  <a:pt x="12705" y="4621"/>
                  <a:pt x="12223" y="4381"/>
                </a:cubicBezTo>
                <a:cubicBezTo>
                  <a:pt x="11638" y="4089"/>
                  <a:pt x="11321" y="3966"/>
                  <a:pt x="11266" y="4013"/>
                </a:cubicBezTo>
                <a:cubicBezTo>
                  <a:pt x="11220" y="4051"/>
                  <a:pt x="11108" y="4117"/>
                  <a:pt x="11018" y="4160"/>
                </a:cubicBezTo>
                <a:cubicBezTo>
                  <a:pt x="9790" y="4746"/>
                  <a:pt x="9450" y="4913"/>
                  <a:pt x="9253" y="5024"/>
                </a:cubicBezTo>
                <a:lnTo>
                  <a:pt x="9022" y="5156"/>
                </a:lnTo>
                <a:lnTo>
                  <a:pt x="9007" y="6333"/>
                </a:lnTo>
                <a:lnTo>
                  <a:pt x="8992" y="7509"/>
                </a:lnTo>
                <a:lnTo>
                  <a:pt x="10150" y="8074"/>
                </a:lnTo>
                <a:cubicBezTo>
                  <a:pt x="10787" y="8384"/>
                  <a:pt x="11352" y="8638"/>
                  <a:pt x="11404" y="8638"/>
                </a:cubicBezTo>
                <a:cubicBezTo>
                  <a:pt x="11457" y="8638"/>
                  <a:pt x="11738" y="8517"/>
                  <a:pt x="12028" y="8369"/>
                </a:cubicBezTo>
                <a:lnTo>
                  <a:pt x="12553" y="8099"/>
                </a:lnTo>
                <a:lnTo>
                  <a:pt x="12949" y="8318"/>
                </a:lnTo>
                <a:lnTo>
                  <a:pt x="13346" y="8537"/>
                </a:lnTo>
                <a:lnTo>
                  <a:pt x="13368" y="10132"/>
                </a:lnTo>
                <a:lnTo>
                  <a:pt x="13391" y="11727"/>
                </a:lnTo>
                <a:lnTo>
                  <a:pt x="14188" y="12114"/>
                </a:lnTo>
                <a:lnTo>
                  <a:pt x="14988" y="12501"/>
                </a:lnTo>
                <a:lnTo>
                  <a:pt x="14988" y="13285"/>
                </a:lnTo>
                <a:lnTo>
                  <a:pt x="14988" y="14072"/>
                </a:lnTo>
                <a:lnTo>
                  <a:pt x="14188" y="14489"/>
                </a:lnTo>
                <a:lnTo>
                  <a:pt x="13387" y="14906"/>
                </a:lnTo>
                <a:lnTo>
                  <a:pt x="13387" y="15613"/>
                </a:lnTo>
                <a:cubicBezTo>
                  <a:pt x="13387" y="16002"/>
                  <a:pt x="13359" y="16333"/>
                  <a:pt x="13325" y="16350"/>
                </a:cubicBezTo>
                <a:cubicBezTo>
                  <a:pt x="13291" y="16368"/>
                  <a:pt x="12728" y="16119"/>
                  <a:pt x="12073" y="15799"/>
                </a:cubicBezTo>
                <a:cubicBezTo>
                  <a:pt x="11418" y="15478"/>
                  <a:pt x="10826" y="15225"/>
                  <a:pt x="10759" y="15236"/>
                </a:cubicBezTo>
                <a:cubicBezTo>
                  <a:pt x="10691" y="15246"/>
                  <a:pt x="10090" y="15518"/>
                  <a:pt x="9424" y="15840"/>
                </a:cubicBezTo>
                <a:lnTo>
                  <a:pt x="8213" y="16427"/>
                </a:lnTo>
                <a:lnTo>
                  <a:pt x="8213" y="17720"/>
                </a:lnTo>
                <a:lnTo>
                  <a:pt x="8213" y="19016"/>
                </a:lnTo>
                <a:lnTo>
                  <a:pt x="8519" y="19168"/>
                </a:lnTo>
                <a:cubicBezTo>
                  <a:pt x="8814" y="19315"/>
                  <a:pt x="8818" y="19325"/>
                  <a:pt x="8662" y="19422"/>
                </a:cubicBezTo>
                <a:cubicBezTo>
                  <a:pt x="8573" y="19477"/>
                  <a:pt x="8195" y="19662"/>
                  <a:pt x="7823" y="19834"/>
                </a:cubicBezTo>
                <a:cubicBezTo>
                  <a:pt x="7450" y="20006"/>
                  <a:pt x="7146" y="20167"/>
                  <a:pt x="7147" y="20194"/>
                </a:cubicBezTo>
                <a:cubicBezTo>
                  <a:pt x="7147" y="20220"/>
                  <a:pt x="7729" y="20498"/>
                  <a:pt x="8440" y="20811"/>
                </a:cubicBezTo>
                <a:cubicBezTo>
                  <a:pt x="9151" y="21123"/>
                  <a:pt x="9807" y="21425"/>
                  <a:pt x="9897" y="21483"/>
                </a:cubicBezTo>
                <a:cubicBezTo>
                  <a:pt x="9987" y="21541"/>
                  <a:pt x="10085" y="21590"/>
                  <a:pt x="10115" y="21591"/>
                </a:cubicBezTo>
                <a:cubicBezTo>
                  <a:pt x="10145" y="21592"/>
                  <a:pt x="10996" y="21178"/>
                  <a:pt x="12005" y="20670"/>
                </a:cubicBezTo>
                <a:cubicBezTo>
                  <a:pt x="15731" y="18792"/>
                  <a:pt x="18361" y="17472"/>
                  <a:pt x="18559" y="17383"/>
                </a:cubicBezTo>
                <a:cubicBezTo>
                  <a:pt x="19321" y="17037"/>
                  <a:pt x="19300" y="17062"/>
                  <a:pt x="19300" y="16458"/>
                </a:cubicBezTo>
                <a:lnTo>
                  <a:pt x="19300" y="15906"/>
                </a:lnTo>
                <a:lnTo>
                  <a:pt x="19792" y="15650"/>
                </a:lnTo>
                <a:lnTo>
                  <a:pt x="20284" y="15393"/>
                </a:lnTo>
                <a:lnTo>
                  <a:pt x="20284" y="14465"/>
                </a:lnTo>
                <a:cubicBezTo>
                  <a:pt x="20285" y="13678"/>
                  <a:pt x="20265" y="13525"/>
                  <a:pt x="20149" y="13454"/>
                </a:cubicBezTo>
                <a:cubicBezTo>
                  <a:pt x="20028" y="13379"/>
                  <a:pt x="20057" y="13346"/>
                  <a:pt x="20395" y="13179"/>
                </a:cubicBezTo>
                <a:lnTo>
                  <a:pt x="20778" y="12989"/>
                </a:lnTo>
                <a:lnTo>
                  <a:pt x="20776" y="12114"/>
                </a:lnTo>
                <a:lnTo>
                  <a:pt x="20774" y="11237"/>
                </a:lnTo>
                <a:lnTo>
                  <a:pt x="20406" y="11048"/>
                </a:lnTo>
                <a:lnTo>
                  <a:pt x="20040" y="10861"/>
                </a:lnTo>
                <a:lnTo>
                  <a:pt x="20040" y="9662"/>
                </a:lnTo>
                <a:lnTo>
                  <a:pt x="20040" y="8465"/>
                </a:lnTo>
                <a:lnTo>
                  <a:pt x="19608" y="8264"/>
                </a:lnTo>
                <a:cubicBezTo>
                  <a:pt x="19371" y="8153"/>
                  <a:pt x="18852" y="7895"/>
                  <a:pt x="18454" y="7691"/>
                </a:cubicBezTo>
                <a:cubicBezTo>
                  <a:pt x="18056" y="7488"/>
                  <a:pt x="17715" y="7322"/>
                  <a:pt x="17695" y="7322"/>
                </a:cubicBezTo>
                <a:cubicBezTo>
                  <a:pt x="17676" y="7322"/>
                  <a:pt x="17480" y="7229"/>
                  <a:pt x="17260" y="7114"/>
                </a:cubicBezTo>
                <a:cubicBezTo>
                  <a:pt x="17039" y="7000"/>
                  <a:pt x="16808" y="6906"/>
                  <a:pt x="16745" y="6907"/>
                </a:cubicBezTo>
                <a:cubicBezTo>
                  <a:pt x="16683" y="6907"/>
                  <a:pt x="16279" y="7082"/>
                  <a:pt x="15850" y="7295"/>
                </a:cubicBezTo>
                <a:lnTo>
                  <a:pt x="15071" y="7682"/>
                </a:lnTo>
                <a:lnTo>
                  <a:pt x="14660" y="7492"/>
                </a:lnTo>
                <a:cubicBezTo>
                  <a:pt x="13794" y="7090"/>
                  <a:pt x="13798" y="7092"/>
                  <a:pt x="13798" y="6553"/>
                </a:cubicBezTo>
                <a:cubicBezTo>
                  <a:pt x="13798" y="6214"/>
                  <a:pt x="13829" y="6060"/>
                  <a:pt x="13907" y="6035"/>
                </a:cubicBezTo>
                <a:cubicBezTo>
                  <a:pt x="13967" y="6015"/>
                  <a:pt x="14305" y="6143"/>
                  <a:pt x="14656" y="6318"/>
                </a:cubicBezTo>
                <a:cubicBezTo>
                  <a:pt x="15007" y="6493"/>
                  <a:pt x="15318" y="6626"/>
                  <a:pt x="15347" y="6615"/>
                </a:cubicBezTo>
                <a:cubicBezTo>
                  <a:pt x="15376" y="6604"/>
                  <a:pt x="15796" y="6397"/>
                  <a:pt x="16282" y="6155"/>
                </a:cubicBezTo>
                <a:lnTo>
                  <a:pt x="17164" y="5716"/>
                </a:lnTo>
                <a:lnTo>
                  <a:pt x="17164" y="4752"/>
                </a:lnTo>
                <a:cubicBezTo>
                  <a:pt x="17164" y="4222"/>
                  <a:pt x="17133" y="3789"/>
                  <a:pt x="17095" y="3789"/>
                </a:cubicBezTo>
                <a:cubicBezTo>
                  <a:pt x="17033" y="3789"/>
                  <a:pt x="15962" y="3286"/>
                  <a:pt x="15476" y="3030"/>
                </a:cubicBezTo>
                <a:cubicBezTo>
                  <a:pt x="15439" y="3010"/>
                  <a:pt x="15404" y="2998"/>
                  <a:pt x="15358" y="2997"/>
                </a:cubicBezTo>
                <a:close/>
                <a:moveTo>
                  <a:pt x="3939" y="3225"/>
                </a:moveTo>
                <a:lnTo>
                  <a:pt x="3550" y="3426"/>
                </a:lnTo>
                <a:cubicBezTo>
                  <a:pt x="3178" y="3619"/>
                  <a:pt x="3160" y="3640"/>
                  <a:pt x="3137" y="3978"/>
                </a:cubicBezTo>
                <a:cubicBezTo>
                  <a:pt x="3113" y="4322"/>
                  <a:pt x="3120" y="4336"/>
                  <a:pt x="3465" y="4542"/>
                </a:cubicBezTo>
                <a:cubicBezTo>
                  <a:pt x="3660" y="4658"/>
                  <a:pt x="3868" y="4755"/>
                  <a:pt x="3927" y="4757"/>
                </a:cubicBezTo>
                <a:cubicBezTo>
                  <a:pt x="3987" y="4758"/>
                  <a:pt x="4200" y="4678"/>
                  <a:pt x="4400" y="4579"/>
                </a:cubicBezTo>
                <a:cubicBezTo>
                  <a:pt x="4763" y="4400"/>
                  <a:pt x="4763" y="4398"/>
                  <a:pt x="4763" y="4008"/>
                </a:cubicBezTo>
                <a:lnTo>
                  <a:pt x="4763" y="3616"/>
                </a:lnTo>
                <a:lnTo>
                  <a:pt x="4352" y="3420"/>
                </a:lnTo>
                <a:lnTo>
                  <a:pt x="3939" y="3225"/>
                </a:lnTo>
                <a:close/>
                <a:moveTo>
                  <a:pt x="20344" y="3927"/>
                </a:moveTo>
                <a:cubicBezTo>
                  <a:pt x="20226" y="3927"/>
                  <a:pt x="19189" y="4420"/>
                  <a:pt x="19116" y="4511"/>
                </a:cubicBezTo>
                <a:cubicBezTo>
                  <a:pt x="19083" y="4552"/>
                  <a:pt x="19055" y="4841"/>
                  <a:pt x="19054" y="5151"/>
                </a:cubicBezTo>
                <a:lnTo>
                  <a:pt x="19054" y="5716"/>
                </a:lnTo>
                <a:lnTo>
                  <a:pt x="19443" y="5912"/>
                </a:lnTo>
                <a:cubicBezTo>
                  <a:pt x="19658" y="6020"/>
                  <a:pt x="19908" y="6144"/>
                  <a:pt x="19999" y="6188"/>
                </a:cubicBezTo>
                <a:cubicBezTo>
                  <a:pt x="20270" y="6321"/>
                  <a:pt x="20409" y="6296"/>
                  <a:pt x="21018" y="6000"/>
                </a:cubicBezTo>
                <a:lnTo>
                  <a:pt x="21600" y="5717"/>
                </a:lnTo>
                <a:lnTo>
                  <a:pt x="21600" y="5109"/>
                </a:lnTo>
                <a:lnTo>
                  <a:pt x="21600" y="4500"/>
                </a:lnTo>
                <a:lnTo>
                  <a:pt x="21014" y="4214"/>
                </a:lnTo>
                <a:cubicBezTo>
                  <a:pt x="20692" y="4057"/>
                  <a:pt x="20390" y="3927"/>
                  <a:pt x="20344" y="3927"/>
                </a:cubicBezTo>
                <a:close/>
                <a:moveTo>
                  <a:pt x="4907" y="5868"/>
                </a:moveTo>
                <a:cubicBezTo>
                  <a:pt x="4861" y="5868"/>
                  <a:pt x="4459" y="6046"/>
                  <a:pt x="4014" y="6264"/>
                </a:cubicBezTo>
                <a:lnTo>
                  <a:pt x="3203" y="6661"/>
                </a:lnTo>
                <a:lnTo>
                  <a:pt x="3203" y="7503"/>
                </a:lnTo>
                <a:lnTo>
                  <a:pt x="3203" y="8346"/>
                </a:lnTo>
                <a:lnTo>
                  <a:pt x="4004" y="8732"/>
                </a:lnTo>
                <a:cubicBezTo>
                  <a:pt x="4445" y="8944"/>
                  <a:pt x="4861" y="9120"/>
                  <a:pt x="4932" y="9122"/>
                </a:cubicBezTo>
                <a:cubicBezTo>
                  <a:pt x="5002" y="9123"/>
                  <a:pt x="5225" y="9035"/>
                  <a:pt x="5425" y="8928"/>
                </a:cubicBezTo>
                <a:cubicBezTo>
                  <a:pt x="5626" y="8821"/>
                  <a:pt x="5984" y="8645"/>
                  <a:pt x="6221" y="8537"/>
                </a:cubicBezTo>
                <a:lnTo>
                  <a:pt x="6653" y="8340"/>
                </a:lnTo>
                <a:lnTo>
                  <a:pt x="6653" y="7496"/>
                </a:lnTo>
                <a:lnTo>
                  <a:pt x="6653" y="6654"/>
                </a:lnTo>
                <a:lnTo>
                  <a:pt x="5823" y="6261"/>
                </a:lnTo>
                <a:cubicBezTo>
                  <a:pt x="5367" y="6045"/>
                  <a:pt x="4954" y="5868"/>
                  <a:pt x="4907" y="5868"/>
                </a:cubicBezTo>
                <a:close/>
                <a:moveTo>
                  <a:pt x="8863" y="8453"/>
                </a:moveTo>
                <a:cubicBezTo>
                  <a:pt x="8777" y="8471"/>
                  <a:pt x="8245" y="8715"/>
                  <a:pt x="7680" y="8993"/>
                </a:cubicBezTo>
                <a:lnTo>
                  <a:pt x="6653" y="9499"/>
                </a:lnTo>
                <a:lnTo>
                  <a:pt x="6653" y="10450"/>
                </a:lnTo>
                <a:cubicBezTo>
                  <a:pt x="6653" y="10974"/>
                  <a:pt x="6619" y="11418"/>
                  <a:pt x="6580" y="11438"/>
                </a:cubicBezTo>
                <a:cubicBezTo>
                  <a:pt x="6540" y="11459"/>
                  <a:pt x="6106" y="11274"/>
                  <a:pt x="5615" y="11028"/>
                </a:cubicBezTo>
                <a:cubicBezTo>
                  <a:pt x="5124" y="10781"/>
                  <a:pt x="4679" y="10579"/>
                  <a:pt x="4626" y="10579"/>
                </a:cubicBezTo>
                <a:cubicBezTo>
                  <a:pt x="4573" y="10579"/>
                  <a:pt x="4204" y="10738"/>
                  <a:pt x="3805" y="10934"/>
                </a:cubicBezTo>
                <a:cubicBezTo>
                  <a:pt x="1611" y="12010"/>
                  <a:pt x="1742" y="11956"/>
                  <a:pt x="1584" y="11855"/>
                </a:cubicBezTo>
                <a:cubicBezTo>
                  <a:pt x="1362" y="11713"/>
                  <a:pt x="1264" y="11732"/>
                  <a:pt x="606" y="12047"/>
                </a:cubicBezTo>
                <a:lnTo>
                  <a:pt x="0" y="12337"/>
                </a:lnTo>
                <a:lnTo>
                  <a:pt x="0" y="12932"/>
                </a:lnTo>
                <a:lnTo>
                  <a:pt x="0" y="13525"/>
                </a:lnTo>
                <a:lnTo>
                  <a:pt x="636" y="13837"/>
                </a:lnTo>
                <a:lnTo>
                  <a:pt x="1273" y="14148"/>
                </a:lnTo>
                <a:lnTo>
                  <a:pt x="1314" y="14800"/>
                </a:lnTo>
                <a:lnTo>
                  <a:pt x="1355" y="15451"/>
                </a:lnTo>
                <a:lnTo>
                  <a:pt x="2587" y="16046"/>
                </a:lnTo>
                <a:lnTo>
                  <a:pt x="3818" y="16641"/>
                </a:lnTo>
                <a:lnTo>
                  <a:pt x="3843" y="17395"/>
                </a:lnTo>
                <a:cubicBezTo>
                  <a:pt x="3862" y="18014"/>
                  <a:pt x="3891" y="18167"/>
                  <a:pt x="4006" y="18239"/>
                </a:cubicBezTo>
                <a:cubicBezTo>
                  <a:pt x="4134" y="18318"/>
                  <a:pt x="4127" y="18333"/>
                  <a:pt x="3922" y="18399"/>
                </a:cubicBezTo>
                <a:cubicBezTo>
                  <a:pt x="3797" y="18439"/>
                  <a:pt x="3693" y="18504"/>
                  <a:pt x="3689" y="18543"/>
                </a:cubicBezTo>
                <a:cubicBezTo>
                  <a:pt x="3685" y="18582"/>
                  <a:pt x="3677" y="18871"/>
                  <a:pt x="3672" y="19185"/>
                </a:cubicBezTo>
                <a:lnTo>
                  <a:pt x="3663" y="19758"/>
                </a:lnTo>
                <a:lnTo>
                  <a:pt x="4233" y="20050"/>
                </a:lnTo>
                <a:cubicBezTo>
                  <a:pt x="4547" y="20211"/>
                  <a:pt x="4849" y="20344"/>
                  <a:pt x="4905" y="20345"/>
                </a:cubicBezTo>
                <a:cubicBezTo>
                  <a:pt x="4961" y="20345"/>
                  <a:pt x="5266" y="20214"/>
                  <a:pt x="5583" y="20054"/>
                </a:cubicBezTo>
                <a:lnTo>
                  <a:pt x="6159" y="19764"/>
                </a:lnTo>
                <a:lnTo>
                  <a:pt x="6159" y="19162"/>
                </a:lnTo>
                <a:lnTo>
                  <a:pt x="6159" y="18558"/>
                </a:lnTo>
                <a:lnTo>
                  <a:pt x="6529" y="18375"/>
                </a:lnTo>
                <a:lnTo>
                  <a:pt x="6899" y="18193"/>
                </a:lnTo>
                <a:lnTo>
                  <a:pt x="6899" y="17416"/>
                </a:lnTo>
                <a:lnTo>
                  <a:pt x="6897" y="16641"/>
                </a:lnTo>
                <a:lnTo>
                  <a:pt x="6567" y="16480"/>
                </a:lnTo>
                <a:cubicBezTo>
                  <a:pt x="6385" y="16393"/>
                  <a:pt x="6257" y="16294"/>
                  <a:pt x="6281" y="16262"/>
                </a:cubicBezTo>
                <a:cubicBezTo>
                  <a:pt x="6305" y="16229"/>
                  <a:pt x="6721" y="16011"/>
                  <a:pt x="7207" y="15776"/>
                </a:cubicBezTo>
                <a:cubicBezTo>
                  <a:pt x="8373" y="15214"/>
                  <a:pt x="8364" y="15217"/>
                  <a:pt x="9383" y="14717"/>
                </a:cubicBezTo>
                <a:lnTo>
                  <a:pt x="10265" y="14284"/>
                </a:lnTo>
                <a:lnTo>
                  <a:pt x="10265" y="13266"/>
                </a:lnTo>
                <a:lnTo>
                  <a:pt x="10267" y="12247"/>
                </a:lnTo>
                <a:lnTo>
                  <a:pt x="10738" y="12014"/>
                </a:lnTo>
                <a:lnTo>
                  <a:pt x="11211" y="11782"/>
                </a:lnTo>
                <a:lnTo>
                  <a:pt x="11232" y="10642"/>
                </a:lnTo>
                <a:lnTo>
                  <a:pt x="11252" y="9504"/>
                </a:lnTo>
                <a:lnTo>
                  <a:pt x="10135" y="8962"/>
                </a:lnTo>
                <a:cubicBezTo>
                  <a:pt x="9435" y="8621"/>
                  <a:pt x="8960" y="8431"/>
                  <a:pt x="8863" y="8453"/>
                </a:cubicBezTo>
                <a:close/>
                <a:moveTo>
                  <a:pt x="12274" y="12171"/>
                </a:moveTo>
                <a:cubicBezTo>
                  <a:pt x="12197" y="12171"/>
                  <a:pt x="11934" y="12268"/>
                  <a:pt x="11690" y="12386"/>
                </a:cubicBezTo>
                <a:lnTo>
                  <a:pt x="11245" y="12600"/>
                </a:lnTo>
                <a:lnTo>
                  <a:pt x="11269" y="13195"/>
                </a:lnTo>
                <a:lnTo>
                  <a:pt x="11292" y="13790"/>
                </a:lnTo>
                <a:lnTo>
                  <a:pt x="11744" y="14018"/>
                </a:lnTo>
                <a:cubicBezTo>
                  <a:pt x="11993" y="14143"/>
                  <a:pt x="12229" y="14245"/>
                  <a:pt x="12270" y="14246"/>
                </a:cubicBezTo>
                <a:cubicBezTo>
                  <a:pt x="12311" y="14248"/>
                  <a:pt x="12578" y="14139"/>
                  <a:pt x="12865" y="14004"/>
                </a:cubicBezTo>
                <a:lnTo>
                  <a:pt x="13387" y="13758"/>
                </a:lnTo>
                <a:lnTo>
                  <a:pt x="13387" y="13190"/>
                </a:lnTo>
                <a:lnTo>
                  <a:pt x="13385" y="12621"/>
                </a:lnTo>
                <a:lnTo>
                  <a:pt x="12899" y="12396"/>
                </a:lnTo>
                <a:cubicBezTo>
                  <a:pt x="12632" y="12272"/>
                  <a:pt x="12350" y="12171"/>
                  <a:pt x="12274" y="1217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5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/>
            </a:lvl1pPr>
            <a:lvl2pPr marL="660400" indent="-330200">
              <a:spcBef>
                <a:spcPts val="3000"/>
              </a:spcBef>
              <a:defRPr sz="2600"/>
            </a:lvl2pPr>
            <a:lvl3pPr marL="990600" indent="-330200">
              <a:spcBef>
                <a:spcPts val="3000"/>
              </a:spcBef>
              <a:defRPr sz="2600"/>
            </a:lvl3pPr>
            <a:lvl4pPr marL="1320800" indent="-330200">
              <a:spcBef>
                <a:spcPts val="3000"/>
              </a:spcBef>
              <a:defRPr sz="2600"/>
            </a:lvl4pPr>
            <a:lvl5pPr marL="1651000" indent="-330200">
              <a:spcBef>
                <a:spcPts val="30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comses logo_1_rgb.jpg" descr="comses logo_1_rgb.jpg"/>
          <p:cNvPicPr>
            <a:picLocks noChangeAspect="1"/>
          </p:cNvPicPr>
          <p:nvPr/>
        </p:nvPicPr>
        <p:blipFill>
          <a:blip r:embed="rId2">
            <a:alphaModFix amt="19764"/>
          </a:blip>
          <a:srcRect t="99" b="10"/>
          <a:stretch>
            <a:fillRect/>
          </a:stretch>
        </p:blipFill>
        <p:spPr>
          <a:xfrm>
            <a:off x="8049945" y="2860533"/>
            <a:ext cx="4566398" cy="5404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58" y="4"/>
                </a:moveTo>
                <a:cubicBezTo>
                  <a:pt x="9794" y="17"/>
                  <a:pt x="9719" y="57"/>
                  <a:pt x="9600" y="131"/>
                </a:cubicBezTo>
                <a:cubicBezTo>
                  <a:pt x="9447" y="227"/>
                  <a:pt x="9034" y="440"/>
                  <a:pt x="8684" y="605"/>
                </a:cubicBezTo>
                <a:cubicBezTo>
                  <a:pt x="8201" y="834"/>
                  <a:pt x="8048" y="942"/>
                  <a:pt x="8048" y="1054"/>
                </a:cubicBezTo>
                <a:cubicBezTo>
                  <a:pt x="8048" y="1259"/>
                  <a:pt x="7980" y="1297"/>
                  <a:pt x="7764" y="1214"/>
                </a:cubicBezTo>
                <a:cubicBezTo>
                  <a:pt x="7614" y="1156"/>
                  <a:pt x="7495" y="1185"/>
                  <a:pt x="7117" y="1365"/>
                </a:cubicBezTo>
                <a:lnTo>
                  <a:pt x="6653" y="1585"/>
                </a:lnTo>
                <a:lnTo>
                  <a:pt x="6653" y="2058"/>
                </a:lnTo>
                <a:lnTo>
                  <a:pt x="6653" y="2532"/>
                </a:lnTo>
                <a:lnTo>
                  <a:pt x="7111" y="2754"/>
                </a:lnTo>
                <a:cubicBezTo>
                  <a:pt x="7489" y="2936"/>
                  <a:pt x="7602" y="2963"/>
                  <a:pt x="7757" y="2903"/>
                </a:cubicBezTo>
                <a:cubicBezTo>
                  <a:pt x="7976" y="2819"/>
                  <a:pt x="7975" y="2817"/>
                  <a:pt x="9401" y="3529"/>
                </a:cubicBezTo>
                <a:lnTo>
                  <a:pt x="9893" y="3775"/>
                </a:lnTo>
                <a:lnTo>
                  <a:pt x="10207" y="3640"/>
                </a:lnTo>
                <a:cubicBezTo>
                  <a:pt x="10703" y="3427"/>
                  <a:pt x="11782" y="2880"/>
                  <a:pt x="11827" y="2819"/>
                </a:cubicBezTo>
                <a:cubicBezTo>
                  <a:pt x="11849" y="2788"/>
                  <a:pt x="11857" y="2347"/>
                  <a:pt x="11844" y="1837"/>
                </a:cubicBezTo>
                <a:lnTo>
                  <a:pt x="11817" y="913"/>
                </a:lnTo>
                <a:lnTo>
                  <a:pt x="11555" y="783"/>
                </a:lnTo>
                <a:cubicBezTo>
                  <a:pt x="11191" y="604"/>
                  <a:pt x="10809" y="419"/>
                  <a:pt x="10483" y="263"/>
                </a:cubicBezTo>
                <a:cubicBezTo>
                  <a:pt x="10331" y="190"/>
                  <a:pt x="10132" y="92"/>
                  <a:pt x="10042" y="44"/>
                </a:cubicBezTo>
                <a:cubicBezTo>
                  <a:pt x="9971" y="7"/>
                  <a:pt x="9921" y="-8"/>
                  <a:pt x="9858" y="4"/>
                </a:cubicBezTo>
                <a:close/>
                <a:moveTo>
                  <a:pt x="15358" y="2997"/>
                </a:moveTo>
                <a:cubicBezTo>
                  <a:pt x="15221" y="2993"/>
                  <a:pt x="14995" y="3091"/>
                  <a:pt x="14369" y="3391"/>
                </a:cubicBezTo>
                <a:lnTo>
                  <a:pt x="13428" y="3842"/>
                </a:lnTo>
                <a:lnTo>
                  <a:pt x="13387" y="4352"/>
                </a:lnTo>
                <a:cubicBezTo>
                  <a:pt x="13354" y="4759"/>
                  <a:pt x="13322" y="4859"/>
                  <a:pt x="13224" y="4841"/>
                </a:cubicBezTo>
                <a:cubicBezTo>
                  <a:pt x="13156" y="4828"/>
                  <a:pt x="12705" y="4621"/>
                  <a:pt x="12223" y="4381"/>
                </a:cubicBezTo>
                <a:cubicBezTo>
                  <a:pt x="11638" y="4089"/>
                  <a:pt x="11321" y="3966"/>
                  <a:pt x="11266" y="4013"/>
                </a:cubicBezTo>
                <a:cubicBezTo>
                  <a:pt x="11220" y="4051"/>
                  <a:pt x="11108" y="4117"/>
                  <a:pt x="11018" y="4160"/>
                </a:cubicBezTo>
                <a:cubicBezTo>
                  <a:pt x="9790" y="4746"/>
                  <a:pt x="9450" y="4913"/>
                  <a:pt x="9253" y="5024"/>
                </a:cubicBezTo>
                <a:lnTo>
                  <a:pt x="9022" y="5156"/>
                </a:lnTo>
                <a:lnTo>
                  <a:pt x="9007" y="6333"/>
                </a:lnTo>
                <a:lnTo>
                  <a:pt x="8992" y="7509"/>
                </a:lnTo>
                <a:lnTo>
                  <a:pt x="10150" y="8074"/>
                </a:lnTo>
                <a:cubicBezTo>
                  <a:pt x="10787" y="8384"/>
                  <a:pt x="11352" y="8638"/>
                  <a:pt x="11404" y="8638"/>
                </a:cubicBezTo>
                <a:cubicBezTo>
                  <a:pt x="11457" y="8638"/>
                  <a:pt x="11738" y="8517"/>
                  <a:pt x="12028" y="8369"/>
                </a:cubicBezTo>
                <a:lnTo>
                  <a:pt x="12553" y="8099"/>
                </a:lnTo>
                <a:lnTo>
                  <a:pt x="12949" y="8318"/>
                </a:lnTo>
                <a:lnTo>
                  <a:pt x="13346" y="8537"/>
                </a:lnTo>
                <a:lnTo>
                  <a:pt x="13368" y="10132"/>
                </a:lnTo>
                <a:lnTo>
                  <a:pt x="13391" y="11727"/>
                </a:lnTo>
                <a:lnTo>
                  <a:pt x="14188" y="12114"/>
                </a:lnTo>
                <a:lnTo>
                  <a:pt x="14988" y="12501"/>
                </a:lnTo>
                <a:lnTo>
                  <a:pt x="14988" y="13285"/>
                </a:lnTo>
                <a:lnTo>
                  <a:pt x="14988" y="14072"/>
                </a:lnTo>
                <a:lnTo>
                  <a:pt x="14188" y="14489"/>
                </a:lnTo>
                <a:lnTo>
                  <a:pt x="13387" y="14906"/>
                </a:lnTo>
                <a:lnTo>
                  <a:pt x="13387" y="15613"/>
                </a:lnTo>
                <a:cubicBezTo>
                  <a:pt x="13387" y="16002"/>
                  <a:pt x="13359" y="16333"/>
                  <a:pt x="13325" y="16350"/>
                </a:cubicBezTo>
                <a:cubicBezTo>
                  <a:pt x="13291" y="16368"/>
                  <a:pt x="12728" y="16119"/>
                  <a:pt x="12073" y="15799"/>
                </a:cubicBezTo>
                <a:cubicBezTo>
                  <a:pt x="11418" y="15478"/>
                  <a:pt x="10826" y="15225"/>
                  <a:pt x="10759" y="15236"/>
                </a:cubicBezTo>
                <a:cubicBezTo>
                  <a:pt x="10691" y="15246"/>
                  <a:pt x="10090" y="15518"/>
                  <a:pt x="9424" y="15840"/>
                </a:cubicBezTo>
                <a:lnTo>
                  <a:pt x="8213" y="16427"/>
                </a:lnTo>
                <a:lnTo>
                  <a:pt x="8213" y="17720"/>
                </a:lnTo>
                <a:lnTo>
                  <a:pt x="8213" y="19016"/>
                </a:lnTo>
                <a:lnTo>
                  <a:pt x="8519" y="19168"/>
                </a:lnTo>
                <a:cubicBezTo>
                  <a:pt x="8814" y="19315"/>
                  <a:pt x="8818" y="19325"/>
                  <a:pt x="8662" y="19422"/>
                </a:cubicBezTo>
                <a:cubicBezTo>
                  <a:pt x="8573" y="19477"/>
                  <a:pt x="8195" y="19662"/>
                  <a:pt x="7823" y="19834"/>
                </a:cubicBezTo>
                <a:cubicBezTo>
                  <a:pt x="7450" y="20006"/>
                  <a:pt x="7146" y="20167"/>
                  <a:pt x="7147" y="20194"/>
                </a:cubicBezTo>
                <a:cubicBezTo>
                  <a:pt x="7147" y="20220"/>
                  <a:pt x="7729" y="20498"/>
                  <a:pt x="8440" y="20811"/>
                </a:cubicBezTo>
                <a:cubicBezTo>
                  <a:pt x="9151" y="21123"/>
                  <a:pt x="9807" y="21425"/>
                  <a:pt x="9897" y="21483"/>
                </a:cubicBezTo>
                <a:cubicBezTo>
                  <a:pt x="9987" y="21541"/>
                  <a:pt x="10085" y="21590"/>
                  <a:pt x="10115" y="21591"/>
                </a:cubicBezTo>
                <a:cubicBezTo>
                  <a:pt x="10145" y="21592"/>
                  <a:pt x="10996" y="21178"/>
                  <a:pt x="12005" y="20670"/>
                </a:cubicBezTo>
                <a:cubicBezTo>
                  <a:pt x="15731" y="18792"/>
                  <a:pt x="18361" y="17472"/>
                  <a:pt x="18559" y="17383"/>
                </a:cubicBezTo>
                <a:cubicBezTo>
                  <a:pt x="19321" y="17037"/>
                  <a:pt x="19300" y="17062"/>
                  <a:pt x="19300" y="16458"/>
                </a:cubicBezTo>
                <a:lnTo>
                  <a:pt x="19300" y="15906"/>
                </a:lnTo>
                <a:lnTo>
                  <a:pt x="19792" y="15650"/>
                </a:lnTo>
                <a:lnTo>
                  <a:pt x="20284" y="15393"/>
                </a:lnTo>
                <a:lnTo>
                  <a:pt x="20284" y="14465"/>
                </a:lnTo>
                <a:cubicBezTo>
                  <a:pt x="20285" y="13678"/>
                  <a:pt x="20265" y="13525"/>
                  <a:pt x="20149" y="13454"/>
                </a:cubicBezTo>
                <a:cubicBezTo>
                  <a:pt x="20028" y="13379"/>
                  <a:pt x="20057" y="13346"/>
                  <a:pt x="20395" y="13179"/>
                </a:cubicBezTo>
                <a:lnTo>
                  <a:pt x="20778" y="12989"/>
                </a:lnTo>
                <a:lnTo>
                  <a:pt x="20776" y="12114"/>
                </a:lnTo>
                <a:lnTo>
                  <a:pt x="20774" y="11237"/>
                </a:lnTo>
                <a:lnTo>
                  <a:pt x="20406" y="11048"/>
                </a:lnTo>
                <a:lnTo>
                  <a:pt x="20040" y="10861"/>
                </a:lnTo>
                <a:lnTo>
                  <a:pt x="20040" y="9662"/>
                </a:lnTo>
                <a:lnTo>
                  <a:pt x="20040" y="8465"/>
                </a:lnTo>
                <a:lnTo>
                  <a:pt x="19608" y="8264"/>
                </a:lnTo>
                <a:cubicBezTo>
                  <a:pt x="19371" y="8153"/>
                  <a:pt x="18852" y="7895"/>
                  <a:pt x="18454" y="7691"/>
                </a:cubicBezTo>
                <a:cubicBezTo>
                  <a:pt x="18056" y="7488"/>
                  <a:pt x="17715" y="7322"/>
                  <a:pt x="17695" y="7322"/>
                </a:cubicBezTo>
                <a:cubicBezTo>
                  <a:pt x="17676" y="7322"/>
                  <a:pt x="17480" y="7229"/>
                  <a:pt x="17260" y="7114"/>
                </a:cubicBezTo>
                <a:cubicBezTo>
                  <a:pt x="17039" y="7000"/>
                  <a:pt x="16808" y="6906"/>
                  <a:pt x="16745" y="6907"/>
                </a:cubicBezTo>
                <a:cubicBezTo>
                  <a:pt x="16683" y="6907"/>
                  <a:pt x="16279" y="7082"/>
                  <a:pt x="15850" y="7295"/>
                </a:cubicBezTo>
                <a:lnTo>
                  <a:pt x="15071" y="7682"/>
                </a:lnTo>
                <a:lnTo>
                  <a:pt x="14660" y="7492"/>
                </a:lnTo>
                <a:cubicBezTo>
                  <a:pt x="13794" y="7090"/>
                  <a:pt x="13798" y="7092"/>
                  <a:pt x="13798" y="6553"/>
                </a:cubicBezTo>
                <a:cubicBezTo>
                  <a:pt x="13798" y="6214"/>
                  <a:pt x="13829" y="6060"/>
                  <a:pt x="13907" y="6035"/>
                </a:cubicBezTo>
                <a:cubicBezTo>
                  <a:pt x="13967" y="6015"/>
                  <a:pt x="14305" y="6143"/>
                  <a:pt x="14656" y="6318"/>
                </a:cubicBezTo>
                <a:cubicBezTo>
                  <a:pt x="15007" y="6493"/>
                  <a:pt x="15318" y="6626"/>
                  <a:pt x="15347" y="6615"/>
                </a:cubicBezTo>
                <a:cubicBezTo>
                  <a:pt x="15376" y="6604"/>
                  <a:pt x="15796" y="6397"/>
                  <a:pt x="16282" y="6155"/>
                </a:cubicBezTo>
                <a:lnTo>
                  <a:pt x="17164" y="5716"/>
                </a:lnTo>
                <a:lnTo>
                  <a:pt x="17164" y="4752"/>
                </a:lnTo>
                <a:cubicBezTo>
                  <a:pt x="17164" y="4222"/>
                  <a:pt x="17133" y="3789"/>
                  <a:pt x="17095" y="3789"/>
                </a:cubicBezTo>
                <a:cubicBezTo>
                  <a:pt x="17033" y="3789"/>
                  <a:pt x="15962" y="3286"/>
                  <a:pt x="15476" y="3030"/>
                </a:cubicBezTo>
                <a:cubicBezTo>
                  <a:pt x="15439" y="3010"/>
                  <a:pt x="15404" y="2998"/>
                  <a:pt x="15358" y="2997"/>
                </a:cubicBezTo>
                <a:close/>
                <a:moveTo>
                  <a:pt x="3939" y="3225"/>
                </a:moveTo>
                <a:lnTo>
                  <a:pt x="3550" y="3426"/>
                </a:lnTo>
                <a:cubicBezTo>
                  <a:pt x="3178" y="3619"/>
                  <a:pt x="3160" y="3640"/>
                  <a:pt x="3137" y="3978"/>
                </a:cubicBezTo>
                <a:cubicBezTo>
                  <a:pt x="3113" y="4322"/>
                  <a:pt x="3120" y="4336"/>
                  <a:pt x="3465" y="4542"/>
                </a:cubicBezTo>
                <a:cubicBezTo>
                  <a:pt x="3660" y="4658"/>
                  <a:pt x="3868" y="4755"/>
                  <a:pt x="3927" y="4757"/>
                </a:cubicBezTo>
                <a:cubicBezTo>
                  <a:pt x="3987" y="4758"/>
                  <a:pt x="4200" y="4678"/>
                  <a:pt x="4400" y="4579"/>
                </a:cubicBezTo>
                <a:cubicBezTo>
                  <a:pt x="4763" y="4400"/>
                  <a:pt x="4763" y="4398"/>
                  <a:pt x="4763" y="4008"/>
                </a:cubicBezTo>
                <a:lnTo>
                  <a:pt x="4763" y="3616"/>
                </a:lnTo>
                <a:lnTo>
                  <a:pt x="4352" y="3420"/>
                </a:lnTo>
                <a:lnTo>
                  <a:pt x="3939" y="3225"/>
                </a:lnTo>
                <a:close/>
                <a:moveTo>
                  <a:pt x="20344" y="3927"/>
                </a:moveTo>
                <a:cubicBezTo>
                  <a:pt x="20226" y="3927"/>
                  <a:pt x="19189" y="4420"/>
                  <a:pt x="19116" y="4511"/>
                </a:cubicBezTo>
                <a:cubicBezTo>
                  <a:pt x="19083" y="4552"/>
                  <a:pt x="19055" y="4841"/>
                  <a:pt x="19054" y="5151"/>
                </a:cubicBezTo>
                <a:lnTo>
                  <a:pt x="19054" y="5716"/>
                </a:lnTo>
                <a:lnTo>
                  <a:pt x="19443" y="5912"/>
                </a:lnTo>
                <a:cubicBezTo>
                  <a:pt x="19658" y="6020"/>
                  <a:pt x="19908" y="6144"/>
                  <a:pt x="19999" y="6188"/>
                </a:cubicBezTo>
                <a:cubicBezTo>
                  <a:pt x="20270" y="6321"/>
                  <a:pt x="20409" y="6296"/>
                  <a:pt x="21018" y="6000"/>
                </a:cubicBezTo>
                <a:lnTo>
                  <a:pt x="21600" y="5717"/>
                </a:lnTo>
                <a:lnTo>
                  <a:pt x="21600" y="5109"/>
                </a:lnTo>
                <a:lnTo>
                  <a:pt x="21600" y="4500"/>
                </a:lnTo>
                <a:lnTo>
                  <a:pt x="21014" y="4214"/>
                </a:lnTo>
                <a:cubicBezTo>
                  <a:pt x="20692" y="4057"/>
                  <a:pt x="20390" y="3927"/>
                  <a:pt x="20344" y="3927"/>
                </a:cubicBezTo>
                <a:close/>
                <a:moveTo>
                  <a:pt x="4907" y="5868"/>
                </a:moveTo>
                <a:cubicBezTo>
                  <a:pt x="4861" y="5868"/>
                  <a:pt x="4459" y="6046"/>
                  <a:pt x="4014" y="6264"/>
                </a:cubicBezTo>
                <a:lnTo>
                  <a:pt x="3203" y="6661"/>
                </a:lnTo>
                <a:lnTo>
                  <a:pt x="3203" y="7503"/>
                </a:lnTo>
                <a:lnTo>
                  <a:pt x="3203" y="8346"/>
                </a:lnTo>
                <a:lnTo>
                  <a:pt x="4004" y="8732"/>
                </a:lnTo>
                <a:cubicBezTo>
                  <a:pt x="4445" y="8944"/>
                  <a:pt x="4861" y="9120"/>
                  <a:pt x="4932" y="9122"/>
                </a:cubicBezTo>
                <a:cubicBezTo>
                  <a:pt x="5002" y="9123"/>
                  <a:pt x="5225" y="9035"/>
                  <a:pt x="5425" y="8928"/>
                </a:cubicBezTo>
                <a:cubicBezTo>
                  <a:pt x="5626" y="8821"/>
                  <a:pt x="5984" y="8645"/>
                  <a:pt x="6221" y="8537"/>
                </a:cubicBezTo>
                <a:lnTo>
                  <a:pt x="6653" y="8340"/>
                </a:lnTo>
                <a:lnTo>
                  <a:pt x="6653" y="7496"/>
                </a:lnTo>
                <a:lnTo>
                  <a:pt x="6653" y="6654"/>
                </a:lnTo>
                <a:lnTo>
                  <a:pt x="5823" y="6261"/>
                </a:lnTo>
                <a:cubicBezTo>
                  <a:pt x="5367" y="6045"/>
                  <a:pt x="4954" y="5868"/>
                  <a:pt x="4907" y="5868"/>
                </a:cubicBezTo>
                <a:close/>
                <a:moveTo>
                  <a:pt x="8863" y="8453"/>
                </a:moveTo>
                <a:cubicBezTo>
                  <a:pt x="8777" y="8471"/>
                  <a:pt x="8245" y="8715"/>
                  <a:pt x="7680" y="8993"/>
                </a:cubicBezTo>
                <a:lnTo>
                  <a:pt x="6653" y="9499"/>
                </a:lnTo>
                <a:lnTo>
                  <a:pt x="6653" y="10450"/>
                </a:lnTo>
                <a:cubicBezTo>
                  <a:pt x="6653" y="10974"/>
                  <a:pt x="6619" y="11418"/>
                  <a:pt x="6580" y="11438"/>
                </a:cubicBezTo>
                <a:cubicBezTo>
                  <a:pt x="6540" y="11459"/>
                  <a:pt x="6106" y="11274"/>
                  <a:pt x="5615" y="11028"/>
                </a:cubicBezTo>
                <a:cubicBezTo>
                  <a:pt x="5124" y="10781"/>
                  <a:pt x="4679" y="10579"/>
                  <a:pt x="4626" y="10579"/>
                </a:cubicBezTo>
                <a:cubicBezTo>
                  <a:pt x="4573" y="10579"/>
                  <a:pt x="4204" y="10738"/>
                  <a:pt x="3805" y="10934"/>
                </a:cubicBezTo>
                <a:cubicBezTo>
                  <a:pt x="1611" y="12010"/>
                  <a:pt x="1742" y="11956"/>
                  <a:pt x="1584" y="11855"/>
                </a:cubicBezTo>
                <a:cubicBezTo>
                  <a:pt x="1362" y="11713"/>
                  <a:pt x="1264" y="11732"/>
                  <a:pt x="606" y="12047"/>
                </a:cubicBezTo>
                <a:lnTo>
                  <a:pt x="0" y="12337"/>
                </a:lnTo>
                <a:lnTo>
                  <a:pt x="0" y="12932"/>
                </a:lnTo>
                <a:lnTo>
                  <a:pt x="0" y="13525"/>
                </a:lnTo>
                <a:lnTo>
                  <a:pt x="636" y="13837"/>
                </a:lnTo>
                <a:lnTo>
                  <a:pt x="1273" y="14148"/>
                </a:lnTo>
                <a:lnTo>
                  <a:pt x="1314" y="14800"/>
                </a:lnTo>
                <a:lnTo>
                  <a:pt x="1355" y="15451"/>
                </a:lnTo>
                <a:lnTo>
                  <a:pt x="2587" y="16046"/>
                </a:lnTo>
                <a:lnTo>
                  <a:pt x="3818" y="16641"/>
                </a:lnTo>
                <a:lnTo>
                  <a:pt x="3843" y="17395"/>
                </a:lnTo>
                <a:cubicBezTo>
                  <a:pt x="3862" y="18014"/>
                  <a:pt x="3891" y="18167"/>
                  <a:pt x="4006" y="18239"/>
                </a:cubicBezTo>
                <a:cubicBezTo>
                  <a:pt x="4134" y="18318"/>
                  <a:pt x="4127" y="18333"/>
                  <a:pt x="3922" y="18399"/>
                </a:cubicBezTo>
                <a:cubicBezTo>
                  <a:pt x="3797" y="18439"/>
                  <a:pt x="3693" y="18504"/>
                  <a:pt x="3689" y="18543"/>
                </a:cubicBezTo>
                <a:cubicBezTo>
                  <a:pt x="3685" y="18582"/>
                  <a:pt x="3677" y="18871"/>
                  <a:pt x="3672" y="19185"/>
                </a:cubicBezTo>
                <a:lnTo>
                  <a:pt x="3663" y="19758"/>
                </a:lnTo>
                <a:lnTo>
                  <a:pt x="4233" y="20050"/>
                </a:lnTo>
                <a:cubicBezTo>
                  <a:pt x="4547" y="20211"/>
                  <a:pt x="4849" y="20344"/>
                  <a:pt x="4905" y="20345"/>
                </a:cubicBezTo>
                <a:cubicBezTo>
                  <a:pt x="4961" y="20345"/>
                  <a:pt x="5266" y="20214"/>
                  <a:pt x="5583" y="20054"/>
                </a:cubicBezTo>
                <a:lnTo>
                  <a:pt x="6159" y="19764"/>
                </a:lnTo>
                <a:lnTo>
                  <a:pt x="6159" y="19162"/>
                </a:lnTo>
                <a:lnTo>
                  <a:pt x="6159" y="18558"/>
                </a:lnTo>
                <a:lnTo>
                  <a:pt x="6529" y="18375"/>
                </a:lnTo>
                <a:lnTo>
                  <a:pt x="6899" y="18193"/>
                </a:lnTo>
                <a:lnTo>
                  <a:pt x="6899" y="17416"/>
                </a:lnTo>
                <a:lnTo>
                  <a:pt x="6897" y="16641"/>
                </a:lnTo>
                <a:lnTo>
                  <a:pt x="6567" y="16480"/>
                </a:lnTo>
                <a:cubicBezTo>
                  <a:pt x="6385" y="16393"/>
                  <a:pt x="6257" y="16294"/>
                  <a:pt x="6281" y="16262"/>
                </a:cubicBezTo>
                <a:cubicBezTo>
                  <a:pt x="6305" y="16229"/>
                  <a:pt x="6721" y="16011"/>
                  <a:pt x="7207" y="15776"/>
                </a:cubicBezTo>
                <a:cubicBezTo>
                  <a:pt x="8373" y="15214"/>
                  <a:pt x="8364" y="15217"/>
                  <a:pt x="9383" y="14717"/>
                </a:cubicBezTo>
                <a:lnTo>
                  <a:pt x="10265" y="14284"/>
                </a:lnTo>
                <a:lnTo>
                  <a:pt x="10265" y="13266"/>
                </a:lnTo>
                <a:lnTo>
                  <a:pt x="10267" y="12247"/>
                </a:lnTo>
                <a:lnTo>
                  <a:pt x="10738" y="12014"/>
                </a:lnTo>
                <a:lnTo>
                  <a:pt x="11211" y="11782"/>
                </a:lnTo>
                <a:lnTo>
                  <a:pt x="11232" y="10642"/>
                </a:lnTo>
                <a:lnTo>
                  <a:pt x="11252" y="9504"/>
                </a:lnTo>
                <a:lnTo>
                  <a:pt x="10135" y="8962"/>
                </a:lnTo>
                <a:cubicBezTo>
                  <a:pt x="9435" y="8621"/>
                  <a:pt x="8960" y="8431"/>
                  <a:pt x="8863" y="8453"/>
                </a:cubicBezTo>
                <a:close/>
                <a:moveTo>
                  <a:pt x="12274" y="12171"/>
                </a:moveTo>
                <a:cubicBezTo>
                  <a:pt x="12197" y="12171"/>
                  <a:pt x="11934" y="12268"/>
                  <a:pt x="11690" y="12386"/>
                </a:cubicBezTo>
                <a:lnTo>
                  <a:pt x="11245" y="12600"/>
                </a:lnTo>
                <a:lnTo>
                  <a:pt x="11269" y="13195"/>
                </a:lnTo>
                <a:lnTo>
                  <a:pt x="11292" y="13790"/>
                </a:lnTo>
                <a:lnTo>
                  <a:pt x="11744" y="14018"/>
                </a:lnTo>
                <a:cubicBezTo>
                  <a:pt x="11993" y="14143"/>
                  <a:pt x="12229" y="14245"/>
                  <a:pt x="12270" y="14246"/>
                </a:cubicBezTo>
                <a:cubicBezTo>
                  <a:pt x="12311" y="14248"/>
                  <a:pt x="12578" y="14139"/>
                  <a:pt x="12865" y="14004"/>
                </a:cubicBezTo>
                <a:lnTo>
                  <a:pt x="13387" y="13758"/>
                </a:lnTo>
                <a:lnTo>
                  <a:pt x="13387" y="13190"/>
                </a:lnTo>
                <a:lnTo>
                  <a:pt x="13385" y="12621"/>
                </a:lnTo>
                <a:lnTo>
                  <a:pt x="12899" y="12396"/>
                </a:lnTo>
                <a:cubicBezTo>
                  <a:pt x="12632" y="12272"/>
                  <a:pt x="12350" y="12171"/>
                  <a:pt x="12274" y="1217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6" name="Line"/>
          <p:cNvSpPr/>
          <p:nvPr/>
        </p:nvSpPr>
        <p:spPr>
          <a:xfrm>
            <a:off x="71247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xfrm>
            <a:off x="72136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213600" y="222885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/>
            </a:lvl1pPr>
            <a:lvl2pPr marL="660400" indent="-330200">
              <a:spcBef>
                <a:spcPts val="3000"/>
              </a:spcBef>
              <a:defRPr sz="2600"/>
            </a:lvl2pPr>
            <a:lvl3pPr marL="990600" indent="-330200">
              <a:spcBef>
                <a:spcPts val="3000"/>
              </a:spcBef>
              <a:defRPr sz="2600"/>
            </a:lvl3pPr>
            <a:lvl4pPr marL="1320800" indent="-330200">
              <a:spcBef>
                <a:spcPts val="3000"/>
              </a:spcBef>
              <a:defRPr sz="2600"/>
            </a:lvl4pPr>
            <a:lvl5pPr marL="1651000" indent="-330200">
              <a:spcBef>
                <a:spcPts val="30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comses logo_1_rgb.jpg" descr="comses logo_1_rgb.jpg"/>
          <p:cNvPicPr>
            <a:picLocks noChangeAspect="1"/>
          </p:cNvPicPr>
          <p:nvPr/>
        </p:nvPicPr>
        <p:blipFill>
          <a:blip r:embed="rId2">
            <a:alphaModFix amt="19764"/>
          </a:blip>
          <a:srcRect t="99" b="10"/>
          <a:stretch>
            <a:fillRect/>
          </a:stretch>
        </p:blipFill>
        <p:spPr>
          <a:xfrm>
            <a:off x="201345" y="2905937"/>
            <a:ext cx="4566398" cy="5404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58" y="4"/>
                </a:moveTo>
                <a:cubicBezTo>
                  <a:pt x="9794" y="17"/>
                  <a:pt x="9719" y="57"/>
                  <a:pt x="9600" y="131"/>
                </a:cubicBezTo>
                <a:cubicBezTo>
                  <a:pt x="9447" y="227"/>
                  <a:pt x="9034" y="440"/>
                  <a:pt x="8684" y="605"/>
                </a:cubicBezTo>
                <a:cubicBezTo>
                  <a:pt x="8201" y="834"/>
                  <a:pt x="8048" y="942"/>
                  <a:pt x="8048" y="1054"/>
                </a:cubicBezTo>
                <a:cubicBezTo>
                  <a:pt x="8048" y="1259"/>
                  <a:pt x="7980" y="1297"/>
                  <a:pt x="7764" y="1214"/>
                </a:cubicBezTo>
                <a:cubicBezTo>
                  <a:pt x="7614" y="1156"/>
                  <a:pt x="7495" y="1185"/>
                  <a:pt x="7117" y="1365"/>
                </a:cubicBezTo>
                <a:lnTo>
                  <a:pt x="6653" y="1585"/>
                </a:lnTo>
                <a:lnTo>
                  <a:pt x="6653" y="2058"/>
                </a:lnTo>
                <a:lnTo>
                  <a:pt x="6653" y="2532"/>
                </a:lnTo>
                <a:lnTo>
                  <a:pt x="7111" y="2754"/>
                </a:lnTo>
                <a:cubicBezTo>
                  <a:pt x="7489" y="2936"/>
                  <a:pt x="7602" y="2963"/>
                  <a:pt x="7757" y="2903"/>
                </a:cubicBezTo>
                <a:cubicBezTo>
                  <a:pt x="7976" y="2819"/>
                  <a:pt x="7975" y="2817"/>
                  <a:pt x="9401" y="3529"/>
                </a:cubicBezTo>
                <a:lnTo>
                  <a:pt x="9893" y="3775"/>
                </a:lnTo>
                <a:lnTo>
                  <a:pt x="10207" y="3640"/>
                </a:lnTo>
                <a:cubicBezTo>
                  <a:pt x="10703" y="3427"/>
                  <a:pt x="11782" y="2880"/>
                  <a:pt x="11827" y="2819"/>
                </a:cubicBezTo>
                <a:cubicBezTo>
                  <a:pt x="11849" y="2788"/>
                  <a:pt x="11857" y="2347"/>
                  <a:pt x="11844" y="1837"/>
                </a:cubicBezTo>
                <a:lnTo>
                  <a:pt x="11817" y="913"/>
                </a:lnTo>
                <a:lnTo>
                  <a:pt x="11555" y="783"/>
                </a:lnTo>
                <a:cubicBezTo>
                  <a:pt x="11191" y="604"/>
                  <a:pt x="10809" y="419"/>
                  <a:pt x="10483" y="263"/>
                </a:cubicBezTo>
                <a:cubicBezTo>
                  <a:pt x="10331" y="190"/>
                  <a:pt x="10132" y="92"/>
                  <a:pt x="10042" y="44"/>
                </a:cubicBezTo>
                <a:cubicBezTo>
                  <a:pt x="9971" y="7"/>
                  <a:pt x="9921" y="-8"/>
                  <a:pt x="9858" y="4"/>
                </a:cubicBezTo>
                <a:close/>
                <a:moveTo>
                  <a:pt x="15358" y="2997"/>
                </a:moveTo>
                <a:cubicBezTo>
                  <a:pt x="15221" y="2993"/>
                  <a:pt x="14995" y="3091"/>
                  <a:pt x="14369" y="3391"/>
                </a:cubicBezTo>
                <a:lnTo>
                  <a:pt x="13428" y="3842"/>
                </a:lnTo>
                <a:lnTo>
                  <a:pt x="13387" y="4352"/>
                </a:lnTo>
                <a:cubicBezTo>
                  <a:pt x="13354" y="4759"/>
                  <a:pt x="13322" y="4859"/>
                  <a:pt x="13224" y="4841"/>
                </a:cubicBezTo>
                <a:cubicBezTo>
                  <a:pt x="13156" y="4828"/>
                  <a:pt x="12705" y="4621"/>
                  <a:pt x="12223" y="4381"/>
                </a:cubicBezTo>
                <a:cubicBezTo>
                  <a:pt x="11638" y="4089"/>
                  <a:pt x="11321" y="3966"/>
                  <a:pt x="11266" y="4013"/>
                </a:cubicBezTo>
                <a:cubicBezTo>
                  <a:pt x="11220" y="4051"/>
                  <a:pt x="11108" y="4117"/>
                  <a:pt x="11018" y="4160"/>
                </a:cubicBezTo>
                <a:cubicBezTo>
                  <a:pt x="9790" y="4746"/>
                  <a:pt x="9450" y="4913"/>
                  <a:pt x="9253" y="5024"/>
                </a:cubicBezTo>
                <a:lnTo>
                  <a:pt x="9022" y="5156"/>
                </a:lnTo>
                <a:lnTo>
                  <a:pt x="9007" y="6333"/>
                </a:lnTo>
                <a:lnTo>
                  <a:pt x="8992" y="7509"/>
                </a:lnTo>
                <a:lnTo>
                  <a:pt x="10150" y="8074"/>
                </a:lnTo>
                <a:cubicBezTo>
                  <a:pt x="10787" y="8384"/>
                  <a:pt x="11352" y="8638"/>
                  <a:pt x="11404" y="8638"/>
                </a:cubicBezTo>
                <a:cubicBezTo>
                  <a:pt x="11457" y="8638"/>
                  <a:pt x="11738" y="8517"/>
                  <a:pt x="12028" y="8369"/>
                </a:cubicBezTo>
                <a:lnTo>
                  <a:pt x="12553" y="8099"/>
                </a:lnTo>
                <a:lnTo>
                  <a:pt x="12949" y="8318"/>
                </a:lnTo>
                <a:lnTo>
                  <a:pt x="13346" y="8537"/>
                </a:lnTo>
                <a:lnTo>
                  <a:pt x="13368" y="10132"/>
                </a:lnTo>
                <a:lnTo>
                  <a:pt x="13391" y="11727"/>
                </a:lnTo>
                <a:lnTo>
                  <a:pt x="14188" y="12114"/>
                </a:lnTo>
                <a:lnTo>
                  <a:pt x="14988" y="12501"/>
                </a:lnTo>
                <a:lnTo>
                  <a:pt x="14988" y="13285"/>
                </a:lnTo>
                <a:lnTo>
                  <a:pt x="14988" y="14072"/>
                </a:lnTo>
                <a:lnTo>
                  <a:pt x="14188" y="14489"/>
                </a:lnTo>
                <a:lnTo>
                  <a:pt x="13387" y="14906"/>
                </a:lnTo>
                <a:lnTo>
                  <a:pt x="13387" y="15613"/>
                </a:lnTo>
                <a:cubicBezTo>
                  <a:pt x="13387" y="16002"/>
                  <a:pt x="13359" y="16333"/>
                  <a:pt x="13325" y="16350"/>
                </a:cubicBezTo>
                <a:cubicBezTo>
                  <a:pt x="13291" y="16368"/>
                  <a:pt x="12728" y="16119"/>
                  <a:pt x="12073" y="15799"/>
                </a:cubicBezTo>
                <a:cubicBezTo>
                  <a:pt x="11418" y="15478"/>
                  <a:pt x="10826" y="15225"/>
                  <a:pt x="10759" y="15236"/>
                </a:cubicBezTo>
                <a:cubicBezTo>
                  <a:pt x="10691" y="15246"/>
                  <a:pt x="10090" y="15518"/>
                  <a:pt x="9424" y="15840"/>
                </a:cubicBezTo>
                <a:lnTo>
                  <a:pt x="8213" y="16427"/>
                </a:lnTo>
                <a:lnTo>
                  <a:pt x="8213" y="17720"/>
                </a:lnTo>
                <a:lnTo>
                  <a:pt x="8213" y="19016"/>
                </a:lnTo>
                <a:lnTo>
                  <a:pt x="8519" y="19168"/>
                </a:lnTo>
                <a:cubicBezTo>
                  <a:pt x="8814" y="19315"/>
                  <a:pt x="8818" y="19325"/>
                  <a:pt x="8662" y="19422"/>
                </a:cubicBezTo>
                <a:cubicBezTo>
                  <a:pt x="8573" y="19477"/>
                  <a:pt x="8195" y="19662"/>
                  <a:pt x="7823" y="19834"/>
                </a:cubicBezTo>
                <a:cubicBezTo>
                  <a:pt x="7450" y="20006"/>
                  <a:pt x="7146" y="20167"/>
                  <a:pt x="7147" y="20194"/>
                </a:cubicBezTo>
                <a:cubicBezTo>
                  <a:pt x="7147" y="20220"/>
                  <a:pt x="7729" y="20498"/>
                  <a:pt x="8440" y="20811"/>
                </a:cubicBezTo>
                <a:cubicBezTo>
                  <a:pt x="9151" y="21123"/>
                  <a:pt x="9807" y="21425"/>
                  <a:pt x="9897" y="21483"/>
                </a:cubicBezTo>
                <a:cubicBezTo>
                  <a:pt x="9987" y="21541"/>
                  <a:pt x="10085" y="21590"/>
                  <a:pt x="10115" y="21591"/>
                </a:cubicBezTo>
                <a:cubicBezTo>
                  <a:pt x="10145" y="21592"/>
                  <a:pt x="10996" y="21178"/>
                  <a:pt x="12005" y="20670"/>
                </a:cubicBezTo>
                <a:cubicBezTo>
                  <a:pt x="15731" y="18792"/>
                  <a:pt x="18361" y="17472"/>
                  <a:pt x="18559" y="17383"/>
                </a:cubicBezTo>
                <a:cubicBezTo>
                  <a:pt x="19321" y="17037"/>
                  <a:pt x="19300" y="17062"/>
                  <a:pt x="19300" y="16458"/>
                </a:cubicBezTo>
                <a:lnTo>
                  <a:pt x="19300" y="15906"/>
                </a:lnTo>
                <a:lnTo>
                  <a:pt x="19792" y="15650"/>
                </a:lnTo>
                <a:lnTo>
                  <a:pt x="20284" y="15393"/>
                </a:lnTo>
                <a:lnTo>
                  <a:pt x="20284" y="14465"/>
                </a:lnTo>
                <a:cubicBezTo>
                  <a:pt x="20285" y="13678"/>
                  <a:pt x="20265" y="13525"/>
                  <a:pt x="20149" y="13454"/>
                </a:cubicBezTo>
                <a:cubicBezTo>
                  <a:pt x="20028" y="13379"/>
                  <a:pt x="20057" y="13346"/>
                  <a:pt x="20395" y="13179"/>
                </a:cubicBezTo>
                <a:lnTo>
                  <a:pt x="20778" y="12989"/>
                </a:lnTo>
                <a:lnTo>
                  <a:pt x="20776" y="12114"/>
                </a:lnTo>
                <a:lnTo>
                  <a:pt x="20774" y="11237"/>
                </a:lnTo>
                <a:lnTo>
                  <a:pt x="20406" y="11048"/>
                </a:lnTo>
                <a:lnTo>
                  <a:pt x="20040" y="10861"/>
                </a:lnTo>
                <a:lnTo>
                  <a:pt x="20040" y="9662"/>
                </a:lnTo>
                <a:lnTo>
                  <a:pt x="20040" y="8465"/>
                </a:lnTo>
                <a:lnTo>
                  <a:pt x="19608" y="8264"/>
                </a:lnTo>
                <a:cubicBezTo>
                  <a:pt x="19371" y="8153"/>
                  <a:pt x="18852" y="7895"/>
                  <a:pt x="18454" y="7691"/>
                </a:cubicBezTo>
                <a:cubicBezTo>
                  <a:pt x="18056" y="7488"/>
                  <a:pt x="17715" y="7322"/>
                  <a:pt x="17695" y="7322"/>
                </a:cubicBezTo>
                <a:cubicBezTo>
                  <a:pt x="17676" y="7322"/>
                  <a:pt x="17480" y="7229"/>
                  <a:pt x="17260" y="7114"/>
                </a:cubicBezTo>
                <a:cubicBezTo>
                  <a:pt x="17039" y="7000"/>
                  <a:pt x="16808" y="6906"/>
                  <a:pt x="16745" y="6907"/>
                </a:cubicBezTo>
                <a:cubicBezTo>
                  <a:pt x="16683" y="6907"/>
                  <a:pt x="16279" y="7082"/>
                  <a:pt x="15850" y="7295"/>
                </a:cubicBezTo>
                <a:lnTo>
                  <a:pt x="15071" y="7682"/>
                </a:lnTo>
                <a:lnTo>
                  <a:pt x="14660" y="7492"/>
                </a:lnTo>
                <a:cubicBezTo>
                  <a:pt x="13794" y="7090"/>
                  <a:pt x="13798" y="7092"/>
                  <a:pt x="13798" y="6553"/>
                </a:cubicBezTo>
                <a:cubicBezTo>
                  <a:pt x="13798" y="6214"/>
                  <a:pt x="13829" y="6060"/>
                  <a:pt x="13907" y="6035"/>
                </a:cubicBezTo>
                <a:cubicBezTo>
                  <a:pt x="13967" y="6015"/>
                  <a:pt x="14305" y="6143"/>
                  <a:pt x="14656" y="6318"/>
                </a:cubicBezTo>
                <a:cubicBezTo>
                  <a:pt x="15007" y="6493"/>
                  <a:pt x="15318" y="6626"/>
                  <a:pt x="15347" y="6615"/>
                </a:cubicBezTo>
                <a:cubicBezTo>
                  <a:pt x="15376" y="6604"/>
                  <a:pt x="15796" y="6397"/>
                  <a:pt x="16282" y="6155"/>
                </a:cubicBezTo>
                <a:lnTo>
                  <a:pt x="17164" y="5716"/>
                </a:lnTo>
                <a:lnTo>
                  <a:pt x="17164" y="4752"/>
                </a:lnTo>
                <a:cubicBezTo>
                  <a:pt x="17164" y="4222"/>
                  <a:pt x="17133" y="3789"/>
                  <a:pt x="17095" y="3789"/>
                </a:cubicBezTo>
                <a:cubicBezTo>
                  <a:pt x="17033" y="3789"/>
                  <a:pt x="15962" y="3286"/>
                  <a:pt x="15476" y="3030"/>
                </a:cubicBezTo>
                <a:cubicBezTo>
                  <a:pt x="15439" y="3010"/>
                  <a:pt x="15404" y="2998"/>
                  <a:pt x="15358" y="2997"/>
                </a:cubicBezTo>
                <a:close/>
                <a:moveTo>
                  <a:pt x="3939" y="3225"/>
                </a:moveTo>
                <a:lnTo>
                  <a:pt x="3550" y="3426"/>
                </a:lnTo>
                <a:cubicBezTo>
                  <a:pt x="3178" y="3619"/>
                  <a:pt x="3160" y="3640"/>
                  <a:pt x="3137" y="3978"/>
                </a:cubicBezTo>
                <a:cubicBezTo>
                  <a:pt x="3113" y="4322"/>
                  <a:pt x="3120" y="4336"/>
                  <a:pt x="3465" y="4542"/>
                </a:cubicBezTo>
                <a:cubicBezTo>
                  <a:pt x="3660" y="4658"/>
                  <a:pt x="3868" y="4755"/>
                  <a:pt x="3927" y="4757"/>
                </a:cubicBezTo>
                <a:cubicBezTo>
                  <a:pt x="3987" y="4758"/>
                  <a:pt x="4200" y="4678"/>
                  <a:pt x="4400" y="4579"/>
                </a:cubicBezTo>
                <a:cubicBezTo>
                  <a:pt x="4763" y="4400"/>
                  <a:pt x="4763" y="4398"/>
                  <a:pt x="4763" y="4008"/>
                </a:cubicBezTo>
                <a:lnTo>
                  <a:pt x="4763" y="3616"/>
                </a:lnTo>
                <a:lnTo>
                  <a:pt x="4352" y="3420"/>
                </a:lnTo>
                <a:lnTo>
                  <a:pt x="3939" y="3225"/>
                </a:lnTo>
                <a:close/>
                <a:moveTo>
                  <a:pt x="20344" y="3927"/>
                </a:moveTo>
                <a:cubicBezTo>
                  <a:pt x="20226" y="3927"/>
                  <a:pt x="19189" y="4420"/>
                  <a:pt x="19116" y="4511"/>
                </a:cubicBezTo>
                <a:cubicBezTo>
                  <a:pt x="19083" y="4552"/>
                  <a:pt x="19055" y="4841"/>
                  <a:pt x="19054" y="5151"/>
                </a:cubicBezTo>
                <a:lnTo>
                  <a:pt x="19054" y="5716"/>
                </a:lnTo>
                <a:lnTo>
                  <a:pt x="19443" y="5912"/>
                </a:lnTo>
                <a:cubicBezTo>
                  <a:pt x="19658" y="6020"/>
                  <a:pt x="19908" y="6144"/>
                  <a:pt x="19999" y="6188"/>
                </a:cubicBezTo>
                <a:cubicBezTo>
                  <a:pt x="20270" y="6321"/>
                  <a:pt x="20409" y="6296"/>
                  <a:pt x="21018" y="6000"/>
                </a:cubicBezTo>
                <a:lnTo>
                  <a:pt x="21600" y="5717"/>
                </a:lnTo>
                <a:lnTo>
                  <a:pt x="21600" y="5109"/>
                </a:lnTo>
                <a:lnTo>
                  <a:pt x="21600" y="4500"/>
                </a:lnTo>
                <a:lnTo>
                  <a:pt x="21014" y="4214"/>
                </a:lnTo>
                <a:cubicBezTo>
                  <a:pt x="20692" y="4057"/>
                  <a:pt x="20390" y="3927"/>
                  <a:pt x="20344" y="3927"/>
                </a:cubicBezTo>
                <a:close/>
                <a:moveTo>
                  <a:pt x="4907" y="5868"/>
                </a:moveTo>
                <a:cubicBezTo>
                  <a:pt x="4861" y="5868"/>
                  <a:pt x="4459" y="6046"/>
                  <a:pt x="4014" y="6264"/>
                </a:cubicBezTo>
                <a:lnTo>
                  <a:pt x="3203" y="6661"/>
                </a:lnTo>
                <a:lnTo>
                  <a:pt x="3203" y="7503"/>
                </a:lnTo>
                <a:lnTo>
                  <a:pt x="3203" y="8346"/>
                </a:lnTo>
                <a:lnTo>
                  <a:pt x="4004" y="8732"/>
                </a:lnTo>
                <a:cubicBezTo>
                  <a:pt x="4445" y="8944"/>
                  <a:pt x="4861" y="9120"/>
                  <a:pt x="4932" y="9122"/>
                </a:cubicBezTo>
                <a:cubicBezTo>
                  <a:pt x="5002" y="9123"/>
                  <a:pt x="5225" y="9035"/>
                  <a:pt x="5425" y="8928"/>
                </a:cubicBezTo>
                <a:cubicBezTo>
                  <a:pt x="5626" y="8821"/>
                  <a:pt x="5984" y="8645"/>
                  <a:pt x="6221" y="8537"/>
                </a:cubicBezTo>
                <a:lnTo>
                  <a:pt x="6653" y="8340"/>
                </a:lnTo>
                <a:lnTo>
                  <a:pt x="6653" y="7496"/>
                </a:lnTo>
                <a:lnTo>
                  <a:pt x="6653" y="6654"/>
                </a:lnTo>
                <a:lnTo>
                  <a:pt x="5823" y="6261"/>
                </a:lnTo>
                <a:cubicBezTo>
                  <a:pt x="5367" y="6045"/>
                  <a:pt x="4954" y="5868"/>
                  <a:pt x="4907" y="5868"/>
                </a:cubicBezTo>
                <a:close/>
                <a:moveTo>
                  <a:pt x="8863" y="8453"/>
                </a:moveTo>
                <a:cubicBezTo>
                  <a:pt x="8777" y="8471"/>
                  <a:pt x="8245" y="8715"/>
                  <a:pt x="7680" y="8993"/>
                </a:cubicBezTo>
                <a:lnTo>
                  <a:pt x="6653" y="9499"/>
                </a:lnTo>
                <a:lnTo>
                  <a:pt x="6653" y="10450"/>
                </a:lnTo>
                <a:cubicBezTo>
                  <a:pt x="6653" y="10974"/>
                  <a:pt x="6619" y="11418"/>
                  <a:pt x="6580" y="11438"/>
                </a:cubicBezTo>
                <a:cubicBezTo>
                  <a:pt x="6540" y="11459"/>
                  <a:pt x="6106" y="11274"/>
                  <a:pt x="5615" y="11028"/>
                </a:cubicBezTo>
                <a:cubicBezTo>
                  <a:pt x="5124" y="10781"/>
                  <a:pt x="4679" y="10579"/>
                  <a:pt x="4626" y="10579"/>
                </a:cubicBezTo>
                <a:cubicBezTo>
                  <a:pt x="4573" y="10579"/>
                  <a:pt x="4204" y="10738"/>
                  <a:pt x="3805" y="10934"/>
                </a:cubicBezTo>
                <a:cubicBezTo>
                  <a:pt x="1611" y="12010"/>
                  <a:pt x="1742" y="11956"/>
                  <a:pt x="1584" y="11855"/>
                </a:cubicBezTo>
                <a:cubicBezTo>
                  <a:pt x="1362" y="11713"/>
                  <a:pt x="1264" y="11732"/>
                  <a:pt x="606" y="12047"/>
                </a:cubicBezTo>
                <a:lnTo>
                  <a:pt x="0" y="12337"/>
                </a:lnTo>
                <a:lnTo>
                  <a:pt x="0" y="12932"/>
                </a:lnTo>
                <a:lnTo>
                  <a:pt x="0" y="13525"/>
                </a:lnTo>
                <a:lnTo>
                  <a:pt x="636" y="13837"/>
                </a:lnTo>
                <a:lnTo>
                  <a:pt x="1273" y="14148"/>
                </a:lnTo>
                <a:lnTo>
                  <a:pt x="1314" y="14800"/>
                </a:lnTo>
                <a:lnTo>
                  <a:pt x="1355" y="15451"/>
                </a:lnTo>
                <a:lnTo>
                  <a:pt x="2587" y="16046"/>
                </a:lnTo>
                <a:lnTo>
                  <a:pt x="3818" y="16641"/>
                </a:lnTo>
                <a:lnTo>
                  <a:pt x="3843" y="17395"/>
                </a:lnTo>
                <a:cubicBezTo>
                  <a:pt x="3862" y="18014"/>
                  <a:pt x="3891" y="18167"/>
                  <a:pt x="4006" y="18239"/>
                </a:cubicBezTo>
                <a:cubicBezTo>
                  <a:pt x="4134" y="18318"/>
                  <a:pt x="4127" y="18333"/>
                  <a:pt x="3922" y="18399"/>
                </a:cubicBezTo>
                <a:cubicBezTo>
                  <a:pt x="3797" y="18439"/>
                  <a:pt x="3693" y="18504"/>
                  <a:pt x="3689" y="18543"/>
                </a:cubicBezTo>
                <a:cubicBezTo>
                  <a:pt x="3685" y="18582"/>
                  <a:pt x="3677" y="18871"/>
                  <a:pt x="3672" y="19185"/>
                </a:cubicBezTo>
                <a:lnTo>
                  <a:pt x="3663" y="19758"/>
                </a:lnTo>
                <a:lnTo>
                  <a:pt x="4233" y="20050"/>
                </a:lnTo>
                <a:cubicBezTo>
                  <a:pt x="4547" y="20211"/>
                  <a:pt x="4849" y="20344"/>
                  <a:pt x="4905" y="20345"/>
                </a:cubicBezTo>
                <a:cubicBezTo>
                  <a:pt x="4961" y="20345"/>
                  <a:pt x="5266" y="20214"/>
                  <a:pt x="5583" y="20054"/>
                </a:cubicBezTo>
                <a:lnTo>
                  <a:pt x="6159" y="19764"/>
                </a:lnTo>
                <a:lnTo>
                  <a:pt x="6159" y="19162"/>
                </a:lnTo>
                <a:lnTo>
                  <a:pt x="6159" y="18558"/>
                </a:lnTo>
                <a:lnTo>
                  <a:pt x="6529" y="18375"/>
                </a:lnTo>
                <a:lnTo>
                  <a:pt x="6899" y="18193"/>
                </a:lnTo>
                <a:lnTo>
                  <a:pt x="6899" y="17416"/>
                </a:lnTo>
                <a:lnTo>
                  <a:pt x="6897" y="16641"/>
                </a:lnTo>
                <a:lnTo>
                  <a:pt x="6567" y="16480"/>
                </a:lnTo>
                <a:cubicBezTo>
                  <a:pt x="6385" y="16393"/>
                  <a:pt x="6257" y="16294"/>
                  <a:pt x="6281" y="16262"/>
                </a:cubicBezTo>
                <a:cubicBezTo>
                  <a:pt x="6305" y="16229"/>
                  <a:pt x="6721" y="16011"/>
                  <a:pt x="7207" y="15776"/>
                </a:cubicBezTo>
                <a:cubicBezTo>
                  <a:pt x="8373" y="15214"/>
                  <a:pt x="8364" y="15217"/>
                  <a:pt x="9383" y="14717"/>
                </a:cubicBezTo>
                <a:lnTo>
                  <a:pt x="10265" y="14284"/>
                </a:lnTo>
                <a:lnTo>
                  <a:pt x="10265" y="13266"/>
                </a:lnTo>
                <a:lnTo>
                  <a:pt x="10267" y="12247"/>
                </a:lnTo>
                <a:lnTo>
                  <a:pt x="10738" y="12014"/>
                </a:lnTo>
                <a:lnTo>
                  <a:pt x="11211" y="11782"/>
                </a:lnTo>
                <a:lnTo>
                  <a:pt x="11232" y="10642"/>
                </a:lnTo>
                <a:lnTo>
                  <a:pt x="11252" y="9504"/>
                </a:lnTo>
                <a:lnTo>
                  <a:pt x="10135" y="8962"/>
                </a:lnTo>
                <a:cubicBezTo>
                  <a:pt x="9435" y="8621"/>
                  <a:pt x="8960" y="8431"/>
                  <a:pt x="8863" y="8453"/>
                </a:cubicBezTo>
                <a:close/>
                <a:moveTo>
                  <a:pt x="12274" y="12171"/>
                </a:moveTo>
                <a:cubicBezTo>
                  <a:pt x="12197" y="12171"/>
                  <a:pt x="11934" y="12268"/>
                  <a:pt x="11690" y="12386"/>
                </a:cubicBezTo>
                <a:lnTo>
                  <a:pt x="11245" y="12600"/>
                </a:lnTo>
                <a:lnTo>
                  <a:pt x="11269" y="13195"/>
                </a:lnTo>
                <a:lnTo>
                  <a:pt x="11292" y="13790"/>
                </a:lnTo>
                <a:lnTo>
                  <a:pt x="11744" y="14018"/>
                </a:lnTo>
                <a:cubicBezTo>
                  <a:pt x="11993" y="14143"/>
                  <a:pt x="12229" y="14245"/>
                  <a:pt x="12270" y="14246"/>
                </a:cubicBezTo>
                <a:cubicBezTo>
                  <a:pt x="12311" y="14248"/>
                  <a:pt x="12578" y="14139"/>
                  <a:pt x="12865" y="14004"/>
                </a:cubicBezTo>
                <a:lnTo>
                  <a:pt x="13387" y="13758"/>
                </a:lnTo>
                <a:lnTo>
                  <a:pt x="13387" y="13190"/>
                </a:lnTo>
                <a:lnTo>
                  <a:pt x="13385" y="12621"/>
                </a:lnTo>
                <a:lnTo>
                  <a:pt x="12899" y="12396"/>
                </a:lnTo>
                <a:cubicBezTo>
                  <a:pt x="12632" y="12272"/>
                  <a:pt x="12350" y="12171"/>
                  <a:pt x="12274" y="1217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7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ses logo_1_rgb.jpg" descr="comses logo_1_rgb.jpg"/>
          <p:cNvPicPr>
            <a:picLocks noChangeAspect="1"/>
          </p:cNvPicPr>
          <p:nvPr/>
        </p:nvPicPr>
        <p:blipFill>
          <a:blip r:embed="rId18">
            <a:alphaModFix amt="25764"/>
          </a:blip>
          <a:srcRect t="99" b="10"/>
          <a:stretch>
            <a:fillRect/>
          </a:stretch>
        </p:blipFill>
        <p:spPr>
          <a:xfrm>
            <a:off x="201345" y="2905937"/>
            <a:ext cx="4566398" cy="5404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58" y="4"/>
                </a:moveTo>
                <a:cubicBezTo>
                  <a:pt x="9794" y="17"/>
                  <a:pt x="9719" y="57"/>
                  <a:pt x="9600" y="131"/>
                </a:cubicBezTo>
                <a:cubicBezTo>
                  <a:pt x="9447" y="227"/>
                  <a:pt x="9034" y="440"/>
                  <a:pt x="8684" y="605"/>
                </a:cubicBezTo>
                <a:cubicBezTo>
                  <a:pt x="8201" y="834"/>
                  <a:pt x="8048" y="942"/>
                  <a:pt x="8048" y="1054"/>
                </a:cubicBezTo>
                <a:cubicBezTo>
                  <a:pt x="8048" y="1259"/>
                  <a:pt x="7980" y="1297"/>
                  <a:pt x="7764" y="1214"/>
                </a:cubicBezTo>
                <a:cubicBezTo>
                  <a:pt x="7614" y="1156"/>
                  <a:pt x="7495" y="1185"/>
                  <a:pt x="7117" y="1365"/>
                </a:cubicBezTo>
                <a:lnTo>
                  <a:pt x="6653" y="1585"/>
                </a:lnTo>
                <a:lnTo>
                  <a:pt x="6653" y="2058"/>
                </a:lnTo>
                <a:lnTo>
                  <a:pt x="6653" y="2532"/>
                </a:lnTo>
                <a:lnTo>
                  <a:pt x="7111" y="2754"/>
                </a:lnTo>
                <a:cubicBezTo>
                  <a:pt x="7489" y="2936"/>
                  <a:pt x="7602" y="2963"/>
                  <a:pt x="7757" y="2903"/>
                </a:cubicBezTo>
                <a:cubicBezTo>
                  <a:pt x="7976" y="2819"/>
                  <a:pt x="7975" y="2817"/>
                  <a:pt x="9401" y="3529"/>
                </a:cubicBezTo>
                <a:lnTo>
                  <a:pt x="9893" y="3775"/>
                </a:lnTo>
                <a:lnTo>
                  <a:pt x="10207" y="3640"/>
                </a:lnTo>
                <a:cubicBezTo>
                  <a:pt x="10703" y="3427"/>
                  <a:pt x="11782" y="2880"/>
                  <a:pt x="11827" y="2819"/>
                </a:cubicBezTo>
                <a:cubicBezTo>
                  <a:pt x="11849" y="2788"/>
                  <a:pt x="11857" y="2347"/>
                  <a:pt x="11844" y="1837"/>
                </a:cubicBezTo>
                <a:lnTo>
                  <a:pt x="11817" y="913"/>
                </a:lnTo>
                <a:lnTo>
                  <a:pt x="11555" y="783"/>
                </a:lnTo>
                <a:cubicBezTo>
                  <a:pt x="11191" y="604"/>
                  <a:pt x="10809" y="419"/>
                  <a:pt x="10483" y="263"/>
                </a:cubicBezTo>
                <a:cubicBezTo>
                  <a:pt x="10331" y="190"/>
                  <a:pt x="10132" y="92"/>
                  <a:pt x="10042" y="44"/>
                </a:cubicBezTo>
                <a:cubicBezTo>
                  <a:pt x="9971" y="7"/>
                  <a:pt x="9921" y="-8"/>
                  <a:pt x="9858" y="4"/>
                </a:cubicBezTo>
                <a:close/>
                <a:moveTo>
                  <a:pt x="15358" y="2997"/>
                </a:moveTo>
                <a:cubicBezTo>
                  <a:pt x="15221" y="2993"/>
                  <a:pt x="14995" y="3091"/>
                  <a:pt x="14369" y="3391"/>
                </a:cubicBezTo>
                <a:lnTo>
                  <a:pt x="13428" y="3842"/>
                </a:lnTo>
                <a:lnTo>
                  <a:pt x="13387" y="4352"/>
                </a:lnTo>
                <a:cubicBezTo>
                  <a:pt x="13354" y="4759"/>
                  <a:pt x="13322" y="4859"/>
                  <a:pt x="13224" y="4841"/>
                </a:cubicBezTo>
                <a:cubicBezTo>
                  <a:pt x="13156" y="4828"/>
                  <a:pt x="12705" y="4621"/>
                  <a:pt x="12223" y="4381"/>
                </a:cubicBezTo>
                <a:cubicBezTo>
                  <a:pt x="11638" y="4089"/>
                  <a:pt x="11321" y="3966"/>
                  <a:pt x="11266" y="4013"/>
                </a:cubicBezTo>
                <a:cubicBezTo>
                  <a:pt x="11220" y="4051"/>
                  <a:pt x="11108" y="4117"/>
                  <a:pt x="11018" y="4160"/>
                </a:cubicBezTo>
                <a:cubicBezTo>
                  <a:pt x="9790" y="4746"/>
                  <a:pt x="9450" y="4913"/>
                  <a:pt x="9253" y="5024"/>
                </a:cubicBezTo>
                <a:lnTo>
                  <a:pt x="9022" y="5156"/>
                </a:lnTo>
                <a:lnTo>
                  <a:pt x="9007" y="6333"/>
                </a:lnTo>
                <a:lnTo>
                  <a:pt x="8992" y="7509"/>
                </a:lnTo>
                <a:lnTo>
                  <a:pt x="10150" y="8074"/>
                </a:lnTo>
                <a:cubicBezTo>
                  <a:pt x="10787" y="8384"/>
                  <a:pt x="11352" y="8638"/>
                  <a:pt x="11404" y="8638"/>
                </a:cubicBezTo>
                <a:cubicBezTo>
                  <a:pt x="11457" y="8638"/>
                  <a:pt x="11738" y="8517"/>
                  <a:pt x="12028" y="8369"/>
                </a:cubicBezTo>
                <a:lnTo>
                  <a:pt x="12553" y="8099"/>
                </a:lnTo>
                <a:lnTo>
                  <a:pt x="12949" y="8318"/>
                </a:lnTo>
                <a:lnTo>
                  <a:pt x="13346" y="8537"/>
                </a:lnTo>
                <a:lnTo>
                  <a:pt x="13368" y="10132"/>
                </a:lnTo>
                <a:lnTo>
                  <a:pt x="13391" y="11727"/>
                </a:lnTo>
                <a:lnTo>
                  <a:pt x="14188" y="12114"/>
                </a:lnTo>
                <a:lnTo>
                  <a:pt x="14988" y="12501"/>
                </a:lnTo>
                <a:lnTo>
                  <a:pt x="14988" y="13285"/>
                </a:lnTo>
                <a:lnTo>
                  <a:pt x="14988" y="14072"/>
                </a:lnTo>
                <a:lnTo>
                  <a:pt x="14188" y="14489"/>
                </a:lnTo>
                <a:lnTo>
                  <a:pt x="13387" y="14906"/>
                </a:lnTo>
                <a:lnTo>
                  <a:pt x="13387" y="15613"/>
                </a:lnTo>
                <a:cubicBezTo>
                  <a:pt x="13387" y="16002"/>
                  <a:pt x="13359" y="16333"/>
                  <a:pt x="13325" y="16350"/>
                </a:cubicBezTo>
                <a:cubicBezTo>
                  <a:pt x="13291" y="16368"/>
                  <a:pt x="12728" y="16119"/>
                  <a:pt x="12073" y="15799"/>
                </a:cubicBezTo>
                <a:cubicBezTo>
                  <a:pt x="11418" y="15478"/>
                  <a:pt x="10826" y="15225"/>
                  <a:pt x="10759" y="15236"/>
                </a:cubicBezTo>
                <a:cubicBezTo>
                  <a:pt x="10691" y="15246"/>
                  <a:pt x="10090" y="15518"/>
                  <a:pt x="9424" y="15840"/>
                </a:cubicBezTo>
                <a:lnTo>
                  <a:pt x="8213" y="16427"/>
                </a:lnTo>
                <a:lnTo>
                  <a:pt x="8213" y="17720"/>
                </a:lnTo>
                <a:lnTo>
                  <a:pt x="8213" y="19016"/>
                </a:lnTo>
                <a:lnTo>
                  <a:pt x="8519" y="19168"/>
                </a:lnTo>
                <a:cubicBezTo>
                  <a:pt x="8814" y="19315"/>
                  <a:pt x="8818" y="19325"/>
                  <a:pt x="8662" y="19422"/>
                </a:cubicBezTo>
                <a:cubicBezTo>
                  <a:pt x="8573" y="19477"/>
                  <a:pt x="8195" y="19662"/>
                  <a:pt x="7823" y="19834"/>
                </a:cubicBezTo>
                <a:cubicBezTo>
                  <a:pt x="7450" y="20006"/>
                  <a:pt x="7146" y="20167"/>
                  <a:pt x="7147" y="20194"/>
                </a:cubicBezTo>
                <a:cubicBezTo>
                  <a:pt x="7147" y="20220"/>
                  <a:pt x="7729" y="20498"/>
                  <a:pt x="8440" y="20811"/>
                </a:cubicBezTo>
                <a:cubicBezTo>
                  <a:pt x="9151" y="21123"/>
                  <a:pt x="9807" y="21425"/>
                  <a:pt x="9897" y="21483"/>
                </a:cubicBezTo>
                <a:cubicBezTo>
                  <a:pt x="9987" y="21541"/>
                  <a:pt x="10085" y="21590"/>
                  <a:pt x="10115" y="21591"/>
                </a:cubicBezTo>
                <a:cubicBezTo>
                  <a:pt x="10145" y="21592"/>
                  <a:pt x="10996" y="21178"/>
                  <a:pt x="12005" y="20670"/>
                </a:cubicBezTo>
                <a:cubicBezTo>
                  <a:pt x="15731" y="18792"/>
                  <a:pt x="18361" y="17472"/>
                  <a:pt x="18559" y="17383"/>
                </a:cubicBezTo>
                <a:cubicBezTo>
                  <a:pt x="19321" y="17037"/>
                  <a:pt x="19300" y="17062"/>
                  <a:pt x="19300" y="16458"/>
                </a:cubicBezTo>
                <a:lnTo>
                  <a:pt x="19300" y="15906"/>
                </a:lnTo>
                <a:lnTo>
                  <a:pt x="19792" y="15650"/>
                </a:lnTo>
                <a:lnTo>
                  <a:pt x="20284" y="15393"/>
                </a:lnTo>
                <a:lnTo>
                  <a:pt x="20284" y="14465"/>
                </a:lnTo>
                <a:cubicBezTo>
                  <a:pt x="20285" y="13678"/>
                  <a:pt x="20265" y="13525"/>
                  <a:pt x="20149" y="13454"/>
                </a:cubicBezTo>
                <a:cubicBezTo>
                  <a:pt x="20028" y="13379"/>
                  <a:pt x="20057" y="13346"/>
                  <a:pt x="20395" y="13179"/>
                </a:cubicBezTo>
                <a:lnTo>
                  <a:pt x="20778" y="12989"/>
                </a:lnTo>
                <a:lnTo>
                  <a:pt x="20776" y="12114"/>
                </a:lnTo>
                <a:lnTo>
                  <a:pt x="20774" y="11237"/>
                </a:lnTo>
                <a:lnTo>
                  <a:pt x="20406" y="11048"/>
                </a:lnTo>
                <a:lnTo>
                  <a:pt x="20040" y="10861"/>
                </a:lnTo>
                <a:lnTo>
                  <a:pt x="20040" y="9662"/>
                </a:lnTo>
                <a:lnTo>
                  <a:pt x="20040" y="8465"/>
                </a:lnTo>
                <a:lnTo>
                  <a:pt x="19608" y="8264"/>
                </a:lnTo>
                <a:cubicBezTo>
                  <a:pt x="19371" y="8153"/>
                  <a:pt x="18852" y="7895"/>
                  <a:pt x="18454" y="7691"/>
                </a:cubicBezTo>
                <a:cubicBezTo>
                  <a:pt x="18056" y="7488"/>
                  <a:pt x="17715" y="7322"/>
                  <a:pt x="17695" y="7322"/>
                </a:cubicBezTo>
                <a:cubicBezTo>
                  <a:pt x="17676" y="7322"/>
                  <a:pt x="17480" y="7229"/>
                  <a:pt x="17260" y="7114"/>
                </a:cubicBezTo>
                <a:cubicBezTo>
                  <a:pt x="17039" y="7000"/>
                  <a:pt x="16808" y="6906"/>
                  <a:pt x="16745" y="6907"/>
                </a:cubicBezTo>
                <a:cubicBezTo>
                  <a:pt x="16683" y="6907"/>
                  <a:pt x="16279" y="7082"/>
                  <a:pt x="15850" y="7295"/>
                </a:cubicBezTo>
                <a:lnTo>
                  <a:pt x="15071" y="7682"/>
                </a:lnTo>
                <a:lnTo>
                  <a:pt x="14660" y="7492"/>
                </a:lnTo>
                <a:cubicBezTo>
                  <a:pt x="13794" y="7090"/>
                  <a:pt x="13798" y="7092"/>
                  <a:pt x="13798" y="6553"/>
                </a:cubicBezTo>
                <a:cubicBezTo>
                  <a:pt x="13798" y="6214"/>
                  <a:pt x="13829" y="6060"/>
                  <a:pt x="13907" y="6035"/>
                </a:cubicBezTo>
                <a:cubicBezTo>
                  <a:pt x="13967" y="6015"/>
                  <a:pt x="14305" y="6143"/>
                  <a:pt x="14656" y="6318"/>
                </a:cubicBezTo>
                <a:cubicBezTo>
                  <a:pt x="15007" y="6493"/>
                  <a:pt x="15318" y="6626"/>
                  <a:pt x="15347" y="6615"/>
                </a:cubicBezTo>
                <a:cubicBezTo>
                  <a:pt x="15376" y="6604"/>
                  <a:pt x="15796" y="6397"/>
                  <a:pt x="16282" y="6155"/>
                </a:cubicBezTo>
                <a:lnTo>
                  <a:pt x="17164" y="5716"/>
                </a:lnTo>
                <a:lnTo>
                  <a:pt x="17164" y="4752"/>
                </a:lnTo>
                <a:cubicBezTo>
                  <a:pt x="17164" y="4222"/>
                  <a:pt x="17133" y="3789"/>
                  <a:pt x="17095" y="3789"/>
                </a:cubicBezTo>
                <a:cubicBezTo>
                  <a:pt x="17033" y="3789"/>
                  <a:pt x="15962" y="3286"/>
                  <a:pt x="15476" y="3030"/>
                </a:cubicBezTo>
                <a:cubicBezTo>
                  <a:pt x="15439" y="3010"/>
                  <a:pt x="15404" y="2998"/>
                  <a:pt x="15358" y="2997"/>
                </a:cubicBezTo>
                <a:close/>
                <a:moveTo>
                  <a:pt x="3939" y="3225"/>
                </a:moveTo>
                <a:lnTo>
                  <a:pt x="3550" y="3426"/>
                </a:lnTo>
                <a:cubicBezTo>
                  <a:pt x="3178" y="3619"/>
                  <a:pt x="3160" y="3640"/>
                  <a:pt x="3137" y="3978"/>
                </a:cubicBezTo>
                <a:cubicBezTo>
                  <a:pt x="3113" y="4322"/>
                  <a:pt x="3120" y="4336"/>
                  <a:pt x="3465" y="4542"/>
                </a:cubicBezTo>
                <a:cubicBezTo>
                  <a:pt x="3660" y="4658"/>
                  <a:pt x="3868" y="4755"/>
                  <a:pt x="3927" y="4757"/>
                </a:cubicBezTo>
                <a:cubicBezTo>
                  <a:pt x="3987" y="4758"/>
                  <a:pt x="4200" y="4678"/>
                  <a:pt x="4400" y="4579"/>
                </a:cubicBezTo>
                <a:cubicBezTo>
                  <a:pt x="4763" y="4400"/>
                  <a:pt x="4763" y="4398"/>
                  <a:pt x="4763" y="4008"/>
                </a:cubicBezTo>
                <a:lnTo>
                  <a:pt x="4763" y="3616"/>
                </a:lnTo>
                <a:lnTo>
                  <a:pt x="4352" y="3420"/>
                </a:lnTo>
                <a:lnTo>
                  <a:pt x="3939" y="3225"/>
                </a:lnTo>
                <a:close/>
                <a:moveTo>
                  <a:pt x="20344" y="3927"/>
                </a:moveTo>
                <a:cubicBezTo>
                  <a:pt x="20226" y="3927"/>
                  <a:pt x="19189" y="4420"/>
                  <a:pt x="19116" y="4511"/>
                </a:cubicBezTo>
                <a:cubicBezTo>
                  <a:pt x="19083" y="4552"/>
                  <a:pt x="19055" y="4841"/>
                  <a:pt x="19054" y="5151"/>
                </a:cubicBezTo>
                <a:lnTo>
                  <a:pt x="19054" y="5716"/>
                </a:lnTo>
                <a:lnTo>
                  <a:pt x="19443" y="5912"/>
                </a:lnTo>
                <a:cubicBezTo>
                  <a:pt x="19658" y="6020"/>
                  <a:pt x="19908" y="6144"/>
                  <a:pt x="19999" y="6188"/>
                </a:cubicBezTo>
                <a:cubicBezTo>
                  <a:pt x="20270" y="6321"/>
                  <a:pt x="20409" y="6296"/>
                  <a:pt x="21018" y="6000"/>
                </a:cubicBezTo>
                <a:lnTo>
                  <a:pt x="21600" y="5717"/>
                </a:lnTo>
                <a:lnTo>
                  <a:pt x="21600" y="5109"/>
                </a:lnTo>
                <a:lnTo>
                  <a:pt x="21600" y="4500"/>
                </a:lnTo>
                <a:lnTo>
                  <a:pt x="21014" y="4214"/>
                </a:lnTo>
                <a:cubicBezTo>
                  <a:pt x="20692" y="4057"/>
                  <a:pt x="20390" y="3927"/>
                  <a:pt x="20344" y="3927"/>
                </a:cubicBezTo>
                <a:close/>
                <a:moveTo>
                  <a:pt x="4907" y="5868"/>
                </a:moveTo>
                <a:cubicBezTo>
                  <a:pt x="4861" y="5868"/>
                  <a:pt x="4459" y="6046"/>
                  <a:pt x="4014" y="6264"/>
                </a:cubicBezTo>
                <a:lnTo>
                  <a:pt x="3203" y="6661"/>
                </a:lnTo>
                <a:lnTo>
                  <a:pt x="3203" y="7503"/>
                </a:lnTo>
                <a:lnTo>
                  <a:pt x="3203" y="8346"/>
                </a:lnTo>
                <a:lnTo>
                  <a:pt x="4004" y="8732"/>
                </a:lnTo>
                <a:cubicBezTo>
                  <a:pt x="4445" y="8944"/>
                  <a:pt x="4861" y="9120"/>
                  <a:pt x="4932" y="9122"/>
                </a:cubicBezTo>
                <a:cubicBezTo>
                  <a:pt x="5002" y="9123"/>
                  <a:pt x="5225" y="9035"/>
                  <a:pt x="5425" y="8928"/>
                </a:cubicBezTo>
                <a:cubicBezTo>
                  <a:pt x="5626" y="8821"/>
                  <a:pt x="5984" y="8645"/>
                  <a:pt x="6221" y="8537"/>
                </a:cubicBezTo>
                <a:lnTo>
                  <a:pt x="6653" y="8340"/>
                </a:lnTo>
                <a:lnTo>
                  <a:pt x="6653" y="7496"/>
                </a:lnTo>
                <a:lnTo>
                  <a:pt x="6653" y="6654"/>
                </a:lnTo>
                <a:lnTo>
                  <a:pt x="5823" y="6261"/>
                </a:lnTo>
                <a:cubicBezTo>
                  <a:pt x="5367" y="6045"/>
                  <a:pt x="4954" y="5868"/>
                  <a:pt x="4907" y="5868"/>
                </a:cubicBezTo>
                <a:close/>
                <a:moveTo>
                  <a:pt x="8863" y="8453"/>
                </a:moveTo>
                <a:cubicBezTo>
                  <a:pt x="8777" y="8471"/>
                  <a:pt x="8245" y="8715"/>
                  <a:pt x="7680" y="8993"/>
                </a:cubicBezTo>
                <a:lnTo>
                  <a:pt x="6653" y="9499"/>
                </a:lnTo>
                <a:lnTo>
                  <a:pt x="6653" y="10450"/>
                </a:lnTo>
                <a:cubicBezTo>
                  <a:pt x="6653" y="10974"/>
                  <a:pt x="6619" y="11418"/>
                  <a:pt x="6580" y="11438"/>
                </a:cubicBezTo>
                <a:cubicBezTo>
                  <a:pt x="6540" y="11459"/>
                  <a:pt x="6106" y="11274"/>
                  <a:pt x="5615" y="11028"/>
                </a:cubicBezTo>
                <a:cubicBezTo>
                  <a:pt x="5124" y="10781"/>
                  <a:pt x="4679" y="10579"/>
                  <a:pt x="4626" y="10579"/>
                </a:cubicBezTo>
                <a:cubicBezTo>
                  <a:pt x="4573" y="10579"/>
                  <a:pt x="4204" y="10738"/>
                  <a:pt x="3805" y="10934"/>
                </a:cubicBezTo>
                <a:cubicBezTo>
                  <a:pt x="1611" y="12010"/>
                  <a:pt x="1742" y="11956"/>
                  <a:pt x="1584" y="11855"/>
                </a:cubicBezTo>
                <a:cubicBezTo>
                  <a:pt x="1362" y="11713"/>
                  <a:pt x="1264" y="11732"/>
                  <a:pt x="606" y="12047"/>
                </a:cubicBezTo>
                <a:lnTo>
                  <a:pt x="0" y="12337"/>
                </a:lnTo>
                <a:lnTo>
                  <a:pt x="0" y="12932"/>
                </a:lnTo>
                <a:lnTo>
                  <a:pt x="0" y="13525"/>
                </a:lnTo>
                <a:lnTo>
                  <a:pt x="636" y="13837"/>
                </a:lnTo>
                <a:lnTo>
                  <a:pt x="1273" y="14148"/>
                </a:lnTo>
                <a:lnTo>
                  <a:pt x="1314" y="14800"/>
                </a:lnTo>
                <a:lnTo>
                  <a:pt x="1355" y="15451"/>
                </a:lnTo>
                <a:lnTo>
                  <a:pt x="2587" y="16046"/>
                </a:lnTo>
                <a:lnTo>
                  <a:pt x="3818" y="16641"/>
                </a:lnTo>
                <a:lnTo>
                  <a:pt x="3843" y="17395"/>
                </a:lnTo>
                <a:cubicBezTo>
                  <a:pt x="3862" y="18014"/>
                  <a:pt x="3891" y="18167"/>
                  <a:pt x="4006" y="18239"/>
                </a:cubicBezTo>
                <a:cubicBezTo>
                  <a:pt x="4134" y="18318"/>
                  <a:pt x="4127" y="18333"/>
                  <a:pt x="3922" y="18399"/>
                </a:cubicBezTo>
                <a:cubicBezTo>
                  <a:pt x="3797" y="18439"/>
                  <a:pt x="3693" y="18504"/>
                  <a:pt x="3689" y="18543"/>
                </a:cubicBezTo>
                <a:cubicBezTo>
                  <a:pt x="3685" y="18582"/>
                  <a:pt x="3677" y="18871"/>
                  <a:pt x="3672" y="19185"/>
                </a:cubicBezTo>
                <a:lnTo>
                  <a:pt x="3663" y="19758"/>
                </a:lnTo>
                <a:lnTo>
                  <a:pt x="4233" y="20050"/>
                </a:lnTo>
                <a:cubicBezTo>
                  <a:pt x="4547" y="20211"/>
                  <a:pt x="4849" y="20344"/>
                  <a:pt x="4905" y="20345"/>
                </a:cubicBezTo>
                <a:cubicBezTo>
                  <a:pt x="4961" y="20345"/>
                  <a:pt x="5266" y="20214"/>
                  <a:pt x="5583" y="20054"/>
                </a:cubicBezTo>
                <a:lnTo>
                  <a:pt x="6159" y="19764"/>
                </a:lnTo>
                <a:lnTo>
                  <a:pt x="6159" y="19162"/>
                </a:lnTo>
                <a:lnTo>
                  <a:pt x="6159" y="18558"/>
                </a:lnTo>
                <a:lnTo>
                  <a:pt x="6529" y="18375"/>
                </a:lnTo>
                <a:lnTo>
                  <a:pt x="6899" y="18193"/>
                </a:lnTo>
                <a:lnTo>
                  <a:pt x="6899" y="17416"/>
                </a:lnTo>
                <a:lnTo>
                  <a:pt x="6897" y="16641"/>
                </a:lnTo>
                <a:lnTo>
                  <a:pt x="6567" y="16480"/>
                </a:lnTo>
                <a:cubicBezTo>
                  <a:pt x="6385" y="16393"/>
                  <a:pt x="6257" y="16294"/>
                  <a:pt x="6281" y="16262"/>
                </a:cubicBezTo>
                <a:cubicBezTo>
                  <a:pt x="6305" y="16229"/>
                  <a:pt x="6721" y="16011"/>
                  <a:pt x="7207" y="15776"/>
                </a:cubicBezTo>
                <a:cubicBezTo>
                  <a:pt x="8373" y="15214"/>
                  <a:pt x="8364" y="15217"/>
                  <a:pt x="9383" y="14717"/>
                </a:cubicBezTo>
                <a:lnTo>
                  <a:pt x="10265" y="14284"/>
                </a:lnTo>
                <a:lnTo>
                  <a:pt x="10265" y="13266"/>
                </a:lnTo>
                <a:lnTo>
                  <a:pt x="10267" y="12247"/>
                </a:lnTo>
                <a:lnTo>
                  <a:pt x="10738" y="12014"/>
                </a:lnTo>
                <a:lnTo>
                  <a:pt x="11211" y="11782"/>
                </a:lnTo>
                <a:lnTo>
                  <a:pt x="11232" y="10642"/>
                </a:lnTo>
                <a:lnTo>
                  <a:pt x="11252" y="9504"/>
                </a:lnTo>
                <a:lnTo>
                  <a:pt x="10135" y="8962"/>
                </a:lnTo>
                <a:cubicBezTo>
                  <a:pt x="9435" y="8621"/>
                  <a:pt x="8960" y="8431"/>
                  <a:pt x="8863" y="8453"/>
                </a:cubicBezTo>
                <a:close/>
                <a:moveTo>
                  <a:pt x="12274" y="12171"/>
                </a:moveTo>
                <a:cubicBezTo>
                  <a:pt x="12197" y="12171"/>
                  <a:pt x="11934" y="12268"/>
                  <a:pt x="11690" y="12386"/>
                </a:cubicBezTo>
                <a:lnTo>
                  <a:pt x="11245" y="12600"/>
                </a:lnTo>
                <a:lnTo>
                  <a:pt x="11269" y="13195"/>
                </a:lnTo>
                <a:lnTo>
                  <a:pt x="11292" y="13790"/>
                </a:lnTo>
                <a:lnTo>
                  <a:pt x="11744" y="14018"/>
                </a:lnTo>
                <a:cubicBezTo>
                  <a:pt x="11993" y="14143"/>
                  <a:pt x="12229" y="14245"/>
                  <a:pt x="12270" y="14246"/>
                </a:cubicBezTo>
                <a:cubicBezTo>
                  <a:pt x="12311" y="14248"/>
                  <a:pt x="12578" y="14139"/>
                  <a:pt x="12865" y="14004"/>
                </a:cubicBezTo>
                <a:lnTo>
                  <a:pt x="13387" y="13758"/>
                </a:lnTo>
                <a:lnTo>
                  <a:pt x="13387" y="13190"/>
                </a:lnTo>
                <a:lnTo>
                  <a:pt x="13385" y="12621"/>
                </a:lnTo>
                <a:lnTo>
                  <a:pt x="12899" y="12396"/>
                </a:lnTo>
                <a:cubicBezTo>
                  <a:pt x="12632" y="12272"/>
                  <a:pt x="12350" y="12171"/>
                  <a:pt x="12274" y="1217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comses.ne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comses.net/jobs/" TargetMode="External"/><Relationship Id="rId4" Type="http://schemas.openxmlformats.org/officeDocument/2006/relationships/hyperlink" Target="https://www.comses.net/conferenc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sdms.colorado.edu" TargetMode="External"/><Relationship Id="rId7" Type="http://schemas.openxmlformats.org/officeDocument/2006/relationships/image" Target="../media/image25.jpeg"/><Relationship Id="rId2" Type="http://schemas.openxmlformats.org/officeDocument/2006/relationships/hyperlink" Target="https://aimesproject.or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proofpoint.com/v2/url?u=https-3A__westbigdatahub.org&amp;d=DwMDaQ&amp;c=l45AxH-kUV29SRQusp9vYR0n1GycN4_2jInuKy6zbqQ&amp;r=lk-7X7CEOMDN8GaGVhiDsuO6gEp1wbG6nfT1XEEEtR0&amp;m=WUFQb8OVs5CdLWcGhVRoOjPzhU3bGzP5VSejL8tZUss&amp;s=tMsZPchzOTrXfrLzpwQ4AOsX0I09jytQNqIZxOrsltY&amp;e=" TargetMode="External"/><Relationship Id="rId2" Type="http://schemas.openxmlformats.org/officeDocument/2006/relationships/hyperlink" Target="https://urldefense.proofpoint.com/v2/url?u=https-3A__comses.net&amp;d=DwMDaQ&amp;c=l45AxH-kUV29SRQusp9vYR0n1GycN4_2jInuKy6zbqQ&amp;r=lk-7X7CEOMDN8GaGVhiDsuO6gEp1wbG6nfT1XEEEtR0&amp;m=WUFQb8OVs5CdLWcGhVRoOjPzhU3bGzP5VSejL8tZUss&amp;s=6mDT-6DZpa4rr07on0ATSMu1_0owJ6RPHOw7DzggXWw&amp;e=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modelingfoundation.org/open-letter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ses.ne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MSES Net: a Big Data Spoke for reproducibility, transparency, and knowledge sharing in scientific comput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CoMSES</a:t>
            </a:r>
            <a:r>
              <a:rPr dirty="0"/>
              <a:t> Net: </a:t>
            </a:r>
            <a:r>
              <a:rPr lang="en-US" dirty="0"/>
              <a:t>Promoting </a:t>
            </a:r>
            <a:r>
              <a:rPr dirty="0"/>
              <a:t>reproducibility, transparency, and knowledge sharing </a:t>
            </a:r>
            <a:r>
              <a:rPr lang="en-US" dirty="0"/>
              <a:t>in computational social ecological systems science</a:t>
            </a:r>
            <a:endParaRPr dirty="0"/>
          </a:p>
        </p:txBody>
      </p:sp>
      <p:sp>
        <p:nvSpPr>
          <p:cNvPr id="189" name="Michael Barton, Director, Network for Computational Modeling in Social and Ecological Science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Michael Barton, Marco Janssen, Allen Lee, Christine Nguyen, Calvin Pritchard</a:t>
            </a:r>
          </a:p>
          <a:p>
            <a:r>
              <a:rPr lang="en-US" dirty="0"/>
              <a:t>Global Biosocial Complexity Initiative, Arizona State University</a:t>
            </a:r>
            <a:endParaRPr dirty="0"/>
          </a:p>
        </p:txBody>
      </p:sp>
      <p:pic>
        <p:nvPicPr>
          <p:cNvPr id="190" name="asu_university_horiz_rgb_maroongold_600.png" descr="asu_university_horiz_rgb_maroongold_6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462" y="8281802"/>
            <a:ext cx="4945269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nsf1.gif" descr="nsf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21" y="8281802"/>
            <a:ext cx="1363387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roup" descr="Group"/>
          <p:cNvPicPr>
            <a:picLocks noChangeAspect="1"/>
          </p:cNvPicPr>
          <p:nvPr/>
        </p:nvPicPr>
        <p:blipFill>
          <a:blip r:embed="rId4"/>
          <a:srcRect t="100" b="15"/>
          <a:stretch>
            <a:fillRect/>
          </a:stretch>
        </p:blipFill>
        <p:spPr>
          <a:xfrm>
            <a:off x="732641" y="6280271"/>
            <a:ext cx="2789530" cy="3301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58" y="4"/>
                </a:moveTo>
                <a:cubicBezTo>
                  <a:pt x="9795" y="17"/>
                  <a:pt x="9719" y="57"/>
                  <a:pt x="9600" y="132"/>
                </a:cubicBezTo>
                <a:cubicBezTo>
                  <a:pt x="9447" y="227"/>
                  <a:pt x="9034" y="441"/>
                  <a:pt x="8684" y="607"/>
                </a:cubicBezTo>
                <a:cubicBezTo>
                  <a:pt x="8201" y="835"/>
                  <a:pt x="8048" y="941"/>
                  <a:pt x="8048" y="1053"/>
                </a:cubicBezTo>
                <a:cubicBezTo>
                  <a:pt x="8048" y="1258"/>
                  <a:pt x="7981" y="1297"/>
                  <a:pt x="7765" y="1214"/>
                </a:cubicBezTo>
                <a:cubicBezTo>
                  <a:pt x="7615" y="1156"/>
                  <a:pt x="7496" y="1184"/>
                  <a:pt x="7117" y="1365"/>
                </a:cubicBezTo>
                <a:lnTo>
                  <a:pt x="6653" y="1585"/>
                </a:lnTo>
                <a:lnTo>
                  <a:pt x="6653" y="2058"/>
                </a:lnTo>
                <a:lnTo>
                  <a:pt x="6653" y="2533"/>
                </a:lnTo>
                <a:lnTo>
                  <a:pt x="7111" y="2753"/>
                </a:lnTo>
                <a:cubicBezTo>
                  <a:pt x="7489" y="2936"/>
                  <a:pt x="7601" y="2961"/>
                  <a:pt x="7756" y="2901"/>
                </a:cubicBezTo>
                <a:cubicBezTo>
                  <a:pt x="7975" y="2817"/>
                  <a:pt x="7977" y="2817"/>
                  <a:pt x="9403" y="3530"/>
                </a:cubicBezTo>
                <a:lnTo>
                  <a:pt x="9892" y="3776"/>
                </a:lnTo>
                <a:lnTo>
                  <a:pt x="10205" y="3641"/>
                </a:lnTo>
                <a:cubicBezTo>
                  <a:pt x="10701" y="3428"/>
                  <a:pt x="11780" y="2879"/>
                  <a:pt x="11825" y="2818"/>
                </a:cubicBezTo>
                <a:cubicBezTo>
                  <a:pt x="11847" y="2788"/>
                  <a:pt x="11857" y="2346"/>
                  <a:pt x="11843" y="1837"/>
                </a:cubicBezTo>
                <a:lnTo>
                  <a:pt x="11819" y="913"/>
                </a:lnTo>
                <a:lnTo>
                  <a:pt x="11554" y="783"/>
                </a:lnTo>
                <a:cubicBezTo>
                  <a:pt x="11191" y="604"/>
                  <a:pt x="10809" y="418"/>
                  <a:pt x="10482" y="261"/>
                </a:cubicBezTo>
                <a:cubicBezTo>
                  <a:pt x="10330" y="189"/>
                  <a:pt x="10133" y="91"/>
                  <a:pt x="10043" y="43"/>
                </a:cubicBezTo>
                <a:cubicBezTo>
                  <a:pt x="9972" y="6"/>
                  <a:pt x="9921" y="-8"/>
                  <a:pt x="9858" y="4"/>
                </a:cubicBezTo>
                <a:close/>
                <a:moveTo>
                  <a:pt x="15359" y="2997"/>
                </a:moveTo>
                <a:cubicBezTo>
                  <a:pt x="15222" y="2994"/>
                  <a:pt x="14996" y="3092"/>
                  <a:pt x="14369" y="3392"/>
                </a:cubicBezTo>
                <a:lnTo>
                  <a:pt x="13429" y="3841"/>
                </a:lnTo>
                <a:lnTo>
                  <a:pt x="13386" y="4352"/>
                </a:lnTo>
                <a:cubicBezTo>
                  <a:pt x="13353" y="4759"/>
                  <a:pt x="13321" y="4859"/>
                  <a:pt x="13223" y="4840"/>
                </a:cubicBezTo>
                <a:cubicBezTo>
                  <a:pt x="13155" y="4828"/>
                  <a:pt x="12706" y="4621"/>
                  <a:pt x="12224" y="4381"/>
                </a:cubicBezTo>
                <a:cubicBezTo>
                  <a:pt x="11639" y="4089"/>
                  <a:pt x="11321" y="3966"/>
                  <a:pt x="11266" y="4012"/>
                </a:cubicBezTo>
                <a:cubicBezTo>
                  <a:pt x="11220" y="4051"/>
                  <a:pt x="11107" y="4117"/>
                  <a:pt x="11017" y="4160"/>
                </a:cubicBezTo>
                <a:cubicBezTo>
                  <a:pt x="9789" y="4746"/>
                  <a:pt x="9449" y="4913"/>
                  <a:pt x="9253" y="5025"/>
                </a:cubicBezTo>
                <a:lnTo>
                  <a:pt x="9022" y="5157"/>
                </a:lnTo>
                <a:lnTo>
                  <a:pt x="9007" y="6333"/>
                </a:lnTo>
                <a:lnTo>
                  <a:pt x="8992" y="7509"/>
                </a:lnTo>
                <a:lnTo>
                  <a:pt x="10150" y="8075"/>
                </a:lnTo>
                <a:cubicBezTo>
                  <a:pt x="10787" y="8385"/>
                  <a:pt x="11351" y="8638"/>
                  <a:pt x="11404" y="8638"/>
                </a:cubicBezTo>
                <a:cubicBezTo>
                  <a:pt x="11457" y="8638"/>
                  <a:pt x="11738" y="8516"/>
                  <a:pt x="12028" y="8368"/>
                </a:cubicBezTo>
                <a:lnTo>
                  <a:pt x="12553" y="8098"/>
                </a:lnTo>
                <a:lnTo>
                  <a:pt x="12950" y="8319"/>
                </a:lnTo>
                <a:lnTo>
                  <a:pt x="13346" y="8537"/>
                </a:lnTo>
                <a:lnTo>
                  <a:pt x="13367" y="10133"/>
                </a:lnTo>
                <a:lnTo>
                  <a:pt x="13389" y="11727"/>
                </a:lnTo>
                <a:lnTo>
                  <a:pt x="14188" y="12114"/>
                </a:lnTo>
                <a:lnTo>
                  <a:pt x="14987" y="12500"/>
                </a:lnTo>
                <a:lnTo>
                  <a:pt x="14987" y="13287"/>
                </a:lnTo>
                <a:lnTo>
                  <a:pt x="14987" y="14071"/>
                </a:lnTo>
                <a:lnTo>
                  <a:pt x="14188" y="14489"/>
                </a:lnTo>
                <a:lnTo>
                  <a:pt x="13386" y="14907"/>
                </a:lnTo>
                <a:lnTo>
                  <a:pt x="13386" y="15613"/>
                </a:lnTo>
                <a:cubicBezTo>
                  <a:pt x="13386" y="16002"/>
                  <a:pt x="13358" y="16335"/>
                  <a:pt x="13324" y="16353"/>
                </a:cubicBezTo>
                <a:cubicBezTo>
                  <a:pt x="13291" y="16370"/>
                  <a:pt x="12729" y="16120"/>
                  <a:pt x="12074" y="15800"/>
                </a:cubicBezTo>
                <a:cubicBezTo>
                  <a:pt x="11419" y="15479"/>
                  <a:pt x="10826" y="15226"/>
                  <a:pt x="10759" y="15236"/>
                </a:cubicBezTo>
                <a:cubicBezTo>
                  <a:pt x="10691" y="15247"/>
                  <a:pt x="10091" y="15519"/>
                  <a:pt x="9425" y="15841"/>
                </a:cubicBezTo>
                <a:lnTo>
                  <a:pt x="8214" y="16428"/>
                </a:lnTo>
                <a:lnTo>
                  <a:pt x="8214" y="17721"/>
                </a:lnTo>
                <a:lnTo>
                  <a:pt x="8214" y="19016"/>
                </a:lnTo>
                <a:lnTo>
                  <a:pt x="8518" y="19169"/>
                </a:lnTo>
                <a:cubicBezTo>
                  <a:pt x="8813" y="19316"/>
                  <a:pt x="8819" y="19324"/>
                  <a:pt x="8663" y="19421"/>
                </a:cubicBezTo>
                <a:cubicBezTo>
                  <a:pt x="8574" y="19476"/>
                  <a:pt x="8196" y="19662"/>
                  <a:pt x="7824" y="19833"/>
                </a:cubicBezTo>
                <a:cubicBezTo>
                  <a:pt x="7451" y="20005"/>
                  <a:pt x="7144" y="20168"/>
                  <a:pt x="7145" y="20194"/>
                </a:cubicBezTo>
                <a:cubicBezTo>
                  <a:pt x="7145" y="20221"/>
                  <a:pt x="7728" y="20500"/>
                  <a:pt x="8438" y="20812"/>
                </a:cubicBezTo>
                <a:cubicBezTo>
                  <a:pt x="9149" y="21124"/>
                  <a:pt x="9805" y="21426"/>
                  <a:pt x="9895" y="21484"/>
                </a:cubicBezTo>
                <a:cubicBezTo>
                  <a:pt x="9985" y="21542"/>
                  <a:pt x="10086" y="21590"/>
                  <a:pt x="10116" y="21591"/>
                </a:cubicBezTo>
                <a:cubicBezTo>
                  <a:pt x="10146" y="21592"/>
                  <a:pt x="10994" y="21178"/>
                  <a:pt x="12003" y="20669"/>
                </a:cubicBezTo>
                <a:cubicBezTo>
                  <a:pt x="15729" y="18791"/>
                  <a:pt x="18360" y="17473"/>
                  <a:pt x="18558" y="17383"/>
                </a:cubicBezTo>
                <a:cubicBezTo>
                  <a:pt x="19320" y="17037"/>
                  <a:pt x="19298" y="17063"/>
                  <a:pt x="19298" y="16459"/>
                </a:cubicBezTo>
                <a:lnTo>
                  <a:pt x="19298" y="15906"/>
                </a:lnTo>
                <a:lnTo>
                  <a:pt x="19790" y="15649"/>
                </a:lnTo>
                <a:lnTo>
                  <a:pt x="20285" y="15392"/>
                </a:lnTo>
                <a:lnTo>
                  <a:pt x="20285" y="14465"/>
                </a:lnTo>
                <a:cubicBezTo>
                  <a:pt x="20286" y="13679"/>
                  <a:pt x="20266" y="13525"/>
                  <a:pt x="20150" y="13453"/>
                </a:cubicBezTo>
                <a:cubicBezTo>
                  <a:pt x="20029" y="13379"/>
                  <a:pt x="20058" y="13348"/>
                  <a:pt x="20395" y="13181"/>
                </a:cubicBezTo>
                <a:lnTo>
                  <a:pt x="20776" y="12991"/>
                </a:lnTo>
                <a:lnTo>
                  <a:pt x="20776" y="12114"/>
                </a:lnTo>
                <a:lnTo>
                  <a:pt x="20773" y="11236"/>
                </a:lnTo>
                <a:lnTo>
                  <a:pt x="20405" y="11049"/>
                </a:lnTo>
                <a:lnTo>
                  <a:pt x="20039" y="10860"/>
                </a:lnTo>
                <a:lnTo>
                  <a:pt x="20039" y="9663"/>
                </a:lnTo>
                <a:lnTo>
                  <a:pt x="20039" y="8464"/>
                </a:lnTo>
                <a:lnTo>
                  <a:pt x="19609" y="8264"/>
                </a:lnTo>
                <a:cubicBezTo>
                  <a:pt x="19372" y="8153"/>
                  <a:pt x="18851" y="7894"/>
                  <a:pt x="18453" y="7691"/>
                </a:cubicBezTo>
                <a:cubicBezTo>
                  <a:pt x="18055" y="7487"/>
                  <a:pt x="17714" y="7322"/>
                  <a:pt x="17694" y="7322"/>
                </a:cubicBezTo>
                <a:cubicBezTo>
                  <a:pt x="17675" y="7322"/>
                  <a:pt x="17478" y="7229"/>
                  <a:pt x="17258" y="7114"/>
                </a:cubicBezTo>
                <a:cubicBezTo>
                  <a:pt x="17038" y="7000"/>
                  <a:pt x="16807" y="6906"/>
                  <a:pt x="16745" y="6907"/>
                </a:cubicBezTo>
                <a:cubicBezTo>
                  <a:pt x="16682" y="6907"/>
                  <a:pt x="16280" y="7083"/>
                  <a:pt x="15850" y="7296"/>
                </a:cubicBezTo>
                <a:lnTo>
                  <a:pt x="15070" y="7683"/>
                </a:lnTo>
                <a:lnTo>
                  <a:pt x="14658" y="7491"/>
                </a:lnTo>
                <a:cubicBezTo>
                  <a:pt x="13793" y="7089"/>
                  <a:pt x="13798" y="7093"/>
                  <a:pt x="13798" y="6554"/>
                </a:cubicBezTo>
                <a:cubicBezTo>
                  <a:pt x="13798" y="6214"/>
                  <a:pt x="13831" y="6059"/>
                  <a:pt x="13908" y="6034"/>
                </a:cubicBezTo>
                <a:cubicBezTo>
                  <a:pt x="13969" y="6015"/>
                  <a:pt x="14304" y="6142"/>
                  <a:pt x="14655" y="6317"/>
                </a:cubicBezTo>
                <a:cubicBezTo>
                  <a:pt x="15006" y="6492"/>
                  <a:pt x="15318" y="6627"/>
                  <a:pt x="15346" y="6616"/>
                </a:cubicBezTo>
                <a:cubicBezTo>
                  <a:pt x="15375" y="6605"/>
                  <a:pt x="15795" y="6398"/>
                  <a:pt x="16281" y="6156"/>
                </a:cubicBezTo>
                <a:lnTo>
                  <a:pt x="17166" y="5715"/>
                </a:lnTo>
                <a:lnTo>
                  <a:pt x="17166" y="4752"/>
                </a:lnTo>
                <a:cubicBezTo>
                  <a:pt x="17166" y="4222"/>
                  <a:pt x="17134" y="3789"/>
                  <a:pt x="17095" y="3789"/>
                </a:cubicBezTo>
                <a:cubicBezTo>
                  <a:pt x="17034" y="3789"/>
                  <a:pt x="15961" y="3288"/>
                  <a:pt x="15476" y="3031"/>
                </a:cubicBezTo>
                <a:cubicBezTo>
                  <a:pt x="15438" y="3011"/>
                  <a:pt x="15404" y="2998"/>
                  <a:pt x="15359" y="2997"/>
                </a:cubicBezTo>
                <a:close/>
                <a:moveTo>
                  <a:pt x="3940" y="3226"/>
                </a:moveTo>
                <a:lnTo>
                  <a:pt x="3549" y="3426"/>
                </a:lnTo>
                <a:cubicBezTo>
                  <a:pt x="3177" y="3618"/>
                  <a:pt x="3161" y="3641"/>
                  <a:pt x="3138" y="3979"/>
                </a:cubicBezTo>
                <a:cubicBezTo>
                  <a:pt x="3113" y="4323"/>
                  <a:pt x="3121" y="4336"/>
                  <a:pt x="3466" y="4542"/>
                </a:cubicBezTo>
                <a:cubicBezTo>
                  <a:pt x="3661" y="4658"/>
                  <a:pt x="3868" y="4753"/>
                  <a:pt x="3927" y="4755"/>
                </a:cubicBezTo>
                <a:cubicBezTo>
                  <a:pt x="3987" y="4756"/>
                  <a:pt x="4200" y="4677"/>
                  <a:pt x="4401" y="4578"/>
                </a:cubicBezTo>
                <a:cubicBezTo>
                  <a:pt x="4763" y="4399"/>
                  <a:pt x="4763" y="4397"/>
                  <a:pt x="4763" y="4007"/>
                </a:cubicBezTo>
                <a:lnTo>
                  <a:pt x="4763" y="3615"/>
                </a:lnTo>
                <a:lnTo>
                  <a:pt x="4351" y="3421"/>
                </a:lnTo>
                <a:lnTo>
                  <a:pt x="3940" y="3226"/>
                </a:lnTo>
                <a:close/>
                <a:moveTo>
                  <a:pt x="20343" y="3927"/>
                </a:moveTo>
                <a:cubicBezTo>
                  <a:pt x="20225" y="3927"/>
                  <a:pt x="19190" y="4420"/>
                  <a:pt x="19117" y="4511"/>
                </a:cubicBezTo>
                <a:cubicBezTo>
                  <a:pt x="19084" y="4552"/>
                  <a:pt x="19056" y="4839"/>
                  <a:pt x="19056" y="5149"/>
                </a:cubicBezTo>
                <a:lnTo>
                  <a:pt x="19052" y="5715"/>
                </a:lnTo>
                <a:lnTo>
                  <a:pt x="19443" y="5912"/>
                </a:lnTo>
                <a:cubicBezTo>
                  <a:pt x="19657" y="6020"/>
                  <a:pt x="19909" y="6143"/>
                  <a:pt x="19999" y="6188"/>
                </a:cubicBezTo>
                <a:cubicBezTo>
                  <a:pt x="20270" y="6321"/>
                  <a:pt x="20407" y="6297"/>
                  <a:pt x="21016" y="6001"/>
                </a:cubicBezTo>
                <a:lnTo>
                  <a:pt x="21600" y="5718"/>
                </a:lnTo>
                <a:lnTo>
                  <a:pt x="21600" y="5108"/>
                </a:lnTo>
                <a:lnTo>
                  <a:pt x="21600" y="4500"/>
                </a:lnTo>
                <a:lnTo>
                  <a:pt x="21013" y="4212"/>
                </a:lnTo>
                <a:cubicBezTo>
                  <a:pt x="20691" y="4055"/>
                  <a:pt x="20389" y="3927"/>
                  <a:pt x="20343" y="3927"/>
                </a:cubicBezTo>
                <a:close/>
                <a:moveTo>
                  <a:pt x="4908" y="5868"/>
                </a:moveTo>
                <a:cubicBezTo>
                  <a:pt x="4861" y="5868"/>
                  <a:pt x="4459" y="6045"/>
                  <a:pt x="4013" y="6263"/>
                </a:cubicBezTo>
                <a:lnTo>
                  <a:pt x="3202" y="6660"/>
                </a:lnTo>
                <a:lnTo>
                  <a:pt x="3202" y="7504"/>
                </a:lnTo>
                <a:lnTo>
                  <a:pt x="3202" y="8347"/>
                </a:lnTo>
                <a:lnTo>
                  <a:pt x="4004" y="8731"/>
                </a:lnTo>
                <a:cubicBezTo>
                  <a:pt x="4444" y="8944"/>
                  <a:pt x="4862" y="9120"/>
                  <a:pt x="4932" y="9121"/>
                </a:cubicBezTo>
                <a:cubicBezTo>
                  <a:pt x="5002" y="9122"/>
                  <a:pt x="5223" y="9036"/>
                  <a:pt x="5424" y="8929"/>
                </a:cubicBezTo>
                <a:cubicBezTo>
                  <a:pt x="5625" y="8822"/>
                  <a:pt x="5983" y="8645"/>
                  <a:pt x="6220" y="8537"/>
                </a:cubicBezTo>
                <a:lnTo>
                  <a:pt x="6653" y="8339"/>
                </a:lnTo>
                <a:lnTo>
                  <a:pt x="6653" y="7496"/>
                </a:lnTo>
                <a:lnTo>
                  <a:pt x="6653" y="6655"/>
                </a:lnTo>
                <a:lnTo>
                  <a:pt x="5823" y="6260"/>
                </a:lnTo>
                <a:cubicBezTo>
                  <a:pt x="5367" y="6044"/>
                  <a:pt x="4954" y="5868"/>
                  <a:pt x="4908" y="5868"/>
                </a:cubicBezTo>
                <a:close/>
                <a:moveTo>
                  <a:pt x="8862" y="8451"/>
                </a:moveTo>
                <a:cubicBezTo>
                  <a:pt x="8777" y="8470"/>
                  <a:pt x="8245" y="8715"/>
                  <a:pt x="7679" y="8994"/>
                </a:cubicBezTo>
                <a:lnTo>
                  <a:pt x="6653" y="9500"/>
                </a:lnTo>
                <a:lnTo>
                  <a:pt x="6653" y="10450"/>
                </a:lnTo>
                <a:cubicBezTo>
                  <a:pt x="6653" y="10973"/>
                  <a:pt x="6619" y="11418"/>
                  <a:pt x="6579" y="11439"/>
                </a:cubicBezTo>
                <a:cubicBezTo>
                  <a:pt x="6540" y="11459"/>
                  <a:pt x="6106" y="11275"/>
                  <a:pt x="5614" y="11029"/>
                </a:cubicBezTo>
                <a:cubicBezTo>
                  <a:pt x="5123" y="10782"/>
                  <a:pt x="4678" y="10580"/>
                  <a:pt x="4625" y="10580"/>
                </a:cubicBezTo>
                <a:cubicBezTo>
                  <a:pt x="4572" y="10579"/>
                  <a:pt x="4203" y="10740"/>
                  <a:pt x="3804" y="10935"/>
                </a:cubicBezTo>
                <a:cubicBezTo>
                  <a:pt x="1610" y="12012"/>
                  <a:pt x="1744" y="11955"/>
                  <a:pt x="1586" y="11854"/>
                </a:cubicBezTo>
                <a:cubicBezTo>
                  <a:pt x="1363" y="11712"/>
                  <a:pt x="1263" y="11731"/>
                  <a:pt x="605" y="12046"/>
                </a:cubicBezTo>
                <a:lnTo>
                  <a:pt x="0" y="12337"/>
                </a:lnTo>
                <a:lnTo>
                  <a:pt x="0" y="12931"/>
                </a:lnTo>
                <a:lnTo>
                  <a:pt x="0" y="13526"/>
                </a:lnTo>
                <a:lnTo>
                  <a:pt x="636" y="13837"/>
                </a:lnTo>
                <a:lnTo>
                  <a:pt x="1272" y="14149"/>
                </a:lnTo>
                <a:lnTo>
                  <a:pt x="1315" y="14800"/>
                </a:lnTo>
                <a:lnTo>
                  <a:pt x="1355" y="15452"/>
                </a:lnTo>
                <a:lnTo>
                  <a:pt x="2587" y="16046"/>
                </a:lnTo>
                <a:lnTo>
                  <a:pt x="3820" y="16641"/>
                </a:lnTo>
                <a:lnTo>
                  <a:pt x="3841" y="17396"/>
                </a:lnTo>
                <a:cubicBezTo>
                  <a:pt x="3860" y="18015"/>
                  <a:pt x="3892" y="18168"/>
                  <a:pt x="4007" y="18240"/>
                </a:cubicBezTo>
                <a:cubicBezTo>
                  <a:pt x="4135" y="18319"/>
                  <a:pt x="4127" y="18334"/>
                  <a:pt x="3921" y="18401"/>
                </a:cubicBezTo>
                <a:cubicBezTo>
                  <a:pt x="3797" y="18441"/>
                  <a:pt x="3692" y="18504"/>
                  <a:pt x="3688" y="18543"/>
                </a:cubicBezTo>
                <a:cubicBezTo>
                  <a:pt x="3683" y="18582"/>
                  <a:pt x="3677" y="18873"/>
                  <a:pt x="3672" y="19187"/>
                </a:cubicBezTo>
                <a:lnTo>
                  <a:pt x="3663" y="19758"/>
                </a:lnTo>
                <a:lnTo>
                  <a:pt x="4235" y="20052"/>
                </a:lnTo>
                <a:cubicBezTo>
                  <a:pt x="4548" y="20213"/>
                  <a:pt x="4849" y="20344"/>
                  <a:pt x="4904" y="20345"/>
                </a:cubicBezTo>
                <a:cubicBezTo>
                  <a:pt x="4960" y="20346"/>
                  <a:pt x="5267" y="20217"/>
                  <a:pt x="5584" y="20057"/>
                </a:cubicBezTo>
                <a:lnTo>
                  <a:pt x="6158" y="19766"/>
                </a:lnTo>
                <a:lnTo>
                  <a:pt x="6158" y="19161"/>
                </a:lnTo>
                <a:lnTo>
                  <a:pt x="6158" y="18559"/>
                </a:lnTo>
                <a:lnTo>
                  <a:pt x="6530" y="18377"/>
                </a:lnTo>
                <a:lnTo>
                  <a:pt x="6899" y="18193"/>
                </a:lnTo>
                <a:lnTo>
                  <a:pt x="6899" y="17417"/>
                </a:lnTo>
                <a:lnTo>
                  <a:pt x="6899" y="16641"/>
                </a:lnTo>
                <a:lnTo>
                  <a:pt x="6567" y="16482"/>
                </a:lnTo>
                <a:cubicBezTo>
                  <a:pt x="6385" y="16395"/>
                  <a:pt x="6257" y="16295"/>
                  <a:pt x="6281" y="16262"/>
                </a:cubicBezTo>
                <a:cubicBezTo>
                  <a:pt x="6305" y="16229"/>
                  <a:pt x="6721" y="16011"/>
                  <a:pt x="7206" y="15776"/>
                </a:cubicBezTo>
                <a:cubicBezTo>
                  <a:pt x="8372" y="15214"/>
                  <a:pt x="8363" y="15217"/>
                  <a:pt x="9382" y="14717"/>
                </a:cubicBezTo>
                <a:lnTo>
                  <a:pt x="10264" y="14284"/>
                </a:lnTo>
                <a:lnTo>
                  <a:pt x="10264" y="13266"/>
                </a:lnTo>
                <a:lnTo>
                  <a:pt x="10267" y="12246"/>
                </a:lnTo>
                <a:lnTo>
                  <a:pt x="10737" y="12015"/>
                </a:lnTo>
                <a:lnTo>
                  <a:pt x="11210" y="11781"/>
                </a:lnTo>
                <a:lnTo>
                  <a:pt x="11232" y="10642"/>
                </a:lnTo>
                <a:lnTo>
                  <a:pt x="11253" y="9505"/>
                </a:lnTo>
                <a:lnTo>
                  <a:pt x="10135" y="8962"/>
                </a:lnTo>
                <a:cubicBezTo>
                  <a:pt x="9434" y="8622"/>
                  <a:pt x="8960" y="8430"/>
                  <a:pt x="8862" y="8451"/>
                </a:cubicBezTo>
                <a:close/>
                <a:moveTo>
                  <a:pt x="12273" y="12171"/>
                </a:moveTo>
                <a:cubicBezTo>
                  <a:pt x="12197" y="12171"/>
                  <a:pt x="11934" y="12268"/>
                  <a:pt x="11690" y="12386"/>
                </a:cubicBezTo>
                <a:lnTo>
                  <a:pt x="11244" y="12602"/>
                </a:lnTo>
                <a:lnTo>
                  <a:pt x="11269" y="13196"/>
                </a:lnTo>
                <a:lnTo>
                  <a:pt x="11293" y="13791"/>
                </a:lnTo>
                <a:lnTo>
                  <a:pt x="11745" y="14019"/>
                </a:lnTo>
                <a:cubicBezTo>
                  <a:pt x="11993" y="14144"/>
                  <a:pt x="12230" y="14246"/>
                  <a:pt x="12270" y="14247"/>
                </a:cubicBezTo>
                <a:cubicBezTo>
                  <a:pt x="12311" y="14249"/>
                  <a:pt x="12580" y="14139"/>
                  <a:pt x="12867" y="14003"/>
                </a:cubicBezTo>
                <a:lnTo>
                  <a:pt x="13386" y="13759"/>
                </a:lnTo>
                <a:lnTo>
                  <a:pt x="13386" y="13191"/>
                </a:lnTo>
                <a:lnTo>
                  <a:pt x="13386" y="12622"/>
                </a:lnTo>
                <a:lnTo>
                  <a:pt x="12897" y="12397"/>
                </a:lnTo>
                <a:cubicBezTo>
                  <a:pt x="12630" y="12273"/>
                  <a:pt x="12350" y="12171"/>
                  <a:pt x="12273" y="1217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3" name="SloanTwitterLogo3_400x400.png" descr="SloanTwitterLogo3_400x4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645" y="8281802"/>
            <a:ext cx="1371601" cy="137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mSES 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Community</a:t>
            </a:r>
            <a:endParaRPr dirty="0"/>
          </a:p>
        </p:txBody>
      </p:sp>
      <p:sp>
        <p:nvSpPr>
          <p:cNvPr id="220" name="An international scientific network of researchers, educators and professionals with the common goal of improving the way we develop, share, and use computational modeling in the social and ecological sciences…"/>
          <p:cNvSpPr txBox="1">
            <a:spLocks noGrp="1"/>
          </p:cNvSpPr>
          <p:nvPr>
            <p:ph type="body" sz="half" idx="1"/>
          </p:nvPr>
        </p:nvSpPr>
        <p:spPr>
          <a:xfrm>
            <a:off x="580209" y="2205082"/>
            <a:ext cx="4152702" cy="6667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113" indent="0">
              <a:spcBef>
                <a:spcPts val="0"/>
              </a:spcBef>
              <a:buSzPts val="2640"/>
              <a:buNone/>
            </a:pPr>
            <a:r>
              <a:rPr lang="en-US" b="1" dirty="0"/>
              <a:t>Novice / Neophyte Modelers</a:t>
            </a:r>
          </a:p>
          <a:p>
            <a:pPr marL="741363" lvl="1" indent="-273050">
              <a:spcBef>
                <a:spcPts val="0"/>
              </a:spcBef>
            </a:pPr>
            <a:r>
              <a:rPr lang="en-US" dirty="0"/>
              <a:t>Access to useful educational materials and the computational modeling library</a:t>
            </a:r>
          </a:p>
          <a:p>
            <a:pPr marL="741363" lvl="1" indent="-273050">
              <a:spcBef>
                <a:spcPts val="0"/>
              </a:spcBef>
            </a:pPr>
            <a:r>
              <a:rPr lang="en-US" dirty="0"/>
              <a:t>Accessible material and connections to a welcoming community of experts</a:t>
            </a:r>
          </a:p>
          <a:p>
            <a:pPr marL="11113" indent="0">
              <a:spcBef>
                <a:spcPts val="0"/>
              </a:spcBef>
              <a:buNone/>
            </a:pPr>
            <a:r>
              <a:rPr lang="en-US" b="1" dirty="0"/>
              <a:t>Established Computational Modelers</a:t>
            </a:r>
          </a:p>
          <a:p>
            <a:pPr marL="614363" lvl="1" indent="-273050">
              <a:spcBef>
                <a:spcPts val="0"/>
              </a:spcBef>
            </a:pPr>
            <a:r>
              <a:rPr lang="en-US" dirty="0"/>
              <a:t>Build on each other’s shared experiences, establish community standards</a:t>
            </a:r>
          </a:p>
        </p:txBody>
      </p:sp>
      <p:sp>
        <p:nvSpPr>
          <p:cNvPr id="221" name="http://www.comses.net"/>
          <p:cNvSpPr txBox="1"/>
          <p:nvPr/>
        </p:nvSpPr>
        <p:spPr>
          <a:xfrm>
            <a:off x="6856883" y="9130071"/>
            <a:ext cx="38969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rgbClr val="679FC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defRPr>
            </a:lvl1pPr>
          </a:lstStyle>
          <a:p>
            <a:r>
              <a:rPr dirty="0">
                <a:hlinkClick r:id="rId2"/>
              </a:rPr>
              <a:t>http</a:t>
            </a:r>
            <a:r>
              <a:rPr lang="en-US" dirty="0">
                <a:hlinkClick r:id="rId2"/>
              </a:rPr>
              <a:t>s</a:t>
            </a:r>
            <a:r>
              <a:rPr dirty="0">
                <a:hlinkClick r:id="rId2"/>
              </a:rPr>
              <a:t>://www.comses.net</a:t>
            </a:r>
          </a:p>
        </p:txBody>
      </p:sp>
      <p:pic>
        <p:nvPicPr>
          <p:cNvPr id="222" name="Group" descr="Group"/>
          <p:cNvPicPr>
            <a:picLocks noChangeAspect="1"/>
          </p:cNvPicPr>
          <p:nvPr/>
        </p:nvPicPr>
        <p:blipFill>
          <a:blip r:embed="rId3"/>
          <a:srcRect t="104" r="6" b="10"/>
          <a:stretch>
            <a:fillRect/>
          </a:stretch>
        </p:blipFill>
        <p:spPr>
          <a:xfrm>
            <a:off x="11261571" y="343004"/>
            <a:ext cx="1158876" cy="1371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61" y="4"/>
                </a:moveTo>
                <a:cubicBezTo>
                  <a:pt x="9797" y="17"/>
                  <a:pt x="9720" y="55"/>
                  <a:pt x="9602" y="129"/>
                </a:cubicBezTo>
                <a:cubicBezTo>
                  <a:pt x="9449" y="225"/>
                  <a:pt x="9034" y="439"/>
                  <a:pt x="8684" y="604"/>
                </a:cubicBezTo>
                <a:cubicBezTo>
                  <a:pt x="8201" y="833"/>
                  <a:pt x="8048" y="942"/>
                  <a:pt x="8048" y="1054"/>
                </a:cubicBezTo>
                <a:cubicBezTo>
                  <a:pt x="8048" y="1259"/>
                  <a:pt x="7983" y="1293"/>
                  <a:pt x="7767" y="1210"/>
                </a:cubicBezTo>
                <a:cubicBezTo>
                  <a:pt x="7616" y="1152"/>
                  <a:pt x="7495" y="1180"/>
                  <a:pt x="7116" y="1360"/>
                </a:cubicBezTo>
                <a:lnTo>
                  <a:pt x="6650" y="1585"/>
                </a:lnTo>
                <a:lnTo>
                  <a:pt x="6650" y="2060"/>
                </a:lnTo>
                <a:lnTo>
                  <a:pt x="6650" y="2529"/>
                </a:lnTo>
                <a:lnTo>
                  <a:pt x="7109" y="2754"/>
                </a:lnTo>
                <a:cubicBezTo>
                  <a:pt x="7487" y="2936"/>
                  <a:pt x="7605" y="2963"/>
                  <a:pt x="7760" y="2903"/>
                </a:cubicBezTo>
                <a:cubicBezTo>
                  <a:pt x="7979" y="2819"/>
                  <a:pt x="7975" y="2816"/>
                  <a:pt x="9402" y="3528"/>
                </a:cubicBezTo>
                <a:lnTo>
                  <a:pt x="9898" y="3772"/>
                </a:lnTo>
                <a:lnTo>
                  <a:pt x="10208" y="3641"/>
                </a:lnTo>
                <a:cubicBezTo>
                  <a:pt x="10704" y="3427"/>
                  <a:pt x="11783" y="2877"/>
                  <a:pt x="11828" y="2816"/>
                </a:cubicBezTo>
                <a:cubicBezTo>
                  <a:pt x="11851" y="2786"/>
                  <a:pt x="11857" y="2344"/>
                  <a:pt x="11843" y="1835"/>
                </a:cubicBezTo>
                <a:lnTo>
                  <a:pt x="11821" y="910"/>
                </a:lnTo>
                <a:lnTo>
                  <a:pt x="11555" y="779"/>
                </a:lnTo>
                <a:cubicBezTo>
                  <a:pt x="11191" y="600"/>
                  <a:pt x="10809" y="417"/>
                  <a:pt x="10482" y="261"/>
                </a:cubicBezTo>
                <a:cubicBezTo>
                  <a:pt x="10330" y="188"/>
                  <a:pt x="10136" y="90"/>
                  <a:pt x="10045" y="42"/>
                </a:cubicBezTo>
                <a:cubicBezTo>
                  <a:pt x="9975" y="5"/>
                  <a:pt x="9924" y="-8"/>
                  <a:pt x="9861" y="4"/>
                </a:cubicBezTo>
                <a:close/>
                <a:moveTo>
                  <a:pt x="15179" y="3028"/>
                </a:moveTo>
                <a:cubicBezTo>
                  <a:pt x="15025" y="3079"/>
                  <a:pt x="14791" y="3191"/>
                  <a:pt x="14373" y="3391"/>
                </a:cubicBezTo>
                <a:lnTo>
                  <a:pt x="13426" y="3841"/>
                </a:lnTo>
                <a:lnTo>
                  <a:pt x="13389" y="4353"/>
                </a:lnTo>
                <a:cubicBezTo>
                  <a:pt x="13356" y="4760"/>
                  <a:pt x="13324" y="4859"/>
                  <a:pt x="13226" y="4840"/>
                </a:cubicBezTo>
                <a:cubicBezTo>
                  <a:pt x="13159" y="4828"/>
                  <a:pt x="12709" y="4618"/>
                  <a:pt x="12228" y="4378"/>
                </a:cubicBezTo>
                <a:cubicBezTo>
                  <a:pt x="11642" y="4086"/>
                  <a:pt x="11321" y="3963"/>
                  <a:pt x="11266" y="4009"/>
                </a:cubicBezTo>
                <a:cubicBezTo>
                  <a:pt x="11221" y="4048"/>
                  <a:pt x="11113" y="4116"/>
                  <a:pt x="11022" y="4159"/>
                </a:cubicBezTo>
                <a:cubicBezTo>
                  <a:pt x="9794" y="4745"/>
                  <a:pt x="9451" y="4910"/>
                  <a:pt x="9254" y="5022"/>
                </a:cubicBezTo>
                <a:lnTo>
                  <a:pt x="9025" y="5153"/>
                </a:lnTo>
                <a:lnTo>
                  <a:pt x="9010" y="6334"/>
                </a:lnTo>
                <a:lnTo>
                  <a:pt x="8995" y="7508"/>
                </a:lnTo>
                <a:lnTo>
                  <a:pt x="10149" y="8070"/>
                </a:lnTo>
                <a:cubicBezTo>
                  <a:pt x="10786" y="8381"/>
                  <a:pt x="11354" y="8639"/>
                  <a:pt x="11407" y="8639"/>
                </a:cubicBezTo>
                <a:cubicBezTo>
                  <a:pt x="11459" y="8639"/>
                  <a:pt x="11738" y="8519"/>
                  <a:pt x="12028" y="8370"/>
                </a:cubicBezTo>
                <a:lnTo>
                  <a:pt x="12553" y="8095"/>
                </a:lnTo>
                <a:lnTo>
                  <a:pt x="12953" y="8314"/>
                </a:lnTo>
                <a:lnTo>
                  <a:pt x="13345" y="8533"/>
                </a:lnTo>
                <a:lnTo>
                  <a:pt x="13367" y="10132"/>
                </a:lnTo>
                <a:lnTo>
                  <a:pt x="13389" y="11725"/>
                </a:lnTo>
                <a:lnTo>
                  <a:pt x="14188" y="12113"/>
                </a:lnTo>
                <a:lnTo>
                  <a:pt x="14987" y="12500"/>
                </a:lnTo>
                <a:lnTo>
                  <a:pt x="14987" y="13287"/>
                </a:lnTo>
                <a:lnTo>
                  <a:pt x="14987" y="14068"/>
                </a:lnTo>
                <a:lnTo>
                  <a:pt x="14188" y="14487"/>
                </a:lnTo>
                <a:lnTo>
                  <a:pt x="13389" y="14906"/>
                </a:lnTo>
                <a:lnTo>
                  <a:pt x="13389" y="15612"/>
                </a:lnTo>
                <a:cubicBezTo>
                  <a:pt x="13389" y="16000"/>
                  <a:pt x="13364" y="16332"/>
                  <a:pt x="13330" y="16349"/>
                </a:cubicBezTo>
                <a:cubicBezTo>
                  <a:pt x="13296" y="16366"/>
                  <a:pt x="12727" y="16120"/>
                  <a:pt x="12072" y="15799"/>
                </a:cubicBezTo>
                <a:cubicBezTo>
                  <a:pt x="11417" y="15478"/>
                  <a:pt x="10831" y="15226"/>
                  <a:pt x="10763" y="15237"/>
                </a:cubicBezTo>
                <a:cubicBezTo>
                  <a:pt x="10695" y="15247"/>
                  <a:pt x="10090" y="15514"/>
                  <a:pt x="9424" y="15837"/>
                </a:cubicBezTo>
                <a:lnTo>
                  <a:pt x="8211" y="16424"/>
                </a:lnTo>
                <a:lnTo>
                  <a:pt x="8211" y="17723"/>
                </a:lnTo>
                <a:lnTo>
                  <a:pt x="8211" y="19017"/>
                </a:lnTo>
                <a:lnTo>
                  <a:pt x="8522" y="19167"/>
                </a:lnTo>
                <a:cubicBezTo>
                  <a:pt x="8817" y="19313"/>
                  <a:pt x="8819" y="19326"/>
                  <a:pt x="8662" y="19423"/>
                </a:cubicBezTo>
                <a:cubicBezTo>
                  <a:pt x="8573" y="19478"/>
                  <a:pt x="8199" y="19664"/>
                  <a:pt x="7826" y="19835"/>
                </a:cubicBezTo>
                <a:cubicBezTo>
                  <a:pt x="7454" y="20007"/>
                  <a:pt x="7145" y="20165"/>
                  <a:pt x="7146" y="20191"/>
                </a:cubicBezTo>
                <a:cubicBezTo>
                  <a:pt x="7146" y="20218"/>
                  <a:pt x="7729" y="20498"/>
                  <a:pt x="8440" y="20810"/>
                </a:cubicBezTo>
                <a:cubicBezTo>
                  <a:pt x="9151" y="21122"/>
                  <a:pt x="9807" y="21427"/>
                  <a:pt x="9898" y="21485"/>
                </a:cubicBezTo>
                <a:cubicBezTo>
                  <a:pt x="9988" y="21543"/>
                  <a:pt x="10089" y="21590"/>
                  <a:pt x="10119" y="21591"/>
                </a:cubicBezTo>
                <a:cubicBezTo>
                  <a:pt x="10150" y="21592"/>
                  <a:pt x="10997" y="21175"/>
                  <a:pt x="12006" y="20666"/>
                </a:cubicBezTo>
                <a:cubicBezTo>
                  <a:pt x="15732" y="18788"/>
                  <a:pt x="18362" y="17470"/>
                  <a:pt x="18560" y="17380"/>
                </a:cubicBezTo>
                <a:cubicBezTo>
                  <a:pt x="19322" y="17034"/>
                  <a:pt x="19299" y="17059"/>
                  <a:pt x="19299" y="16455"/>
                </a:cubicBezTo>
                <a:lnTo>
                  <a:pt x="19299" y="15905"/>
                </a:lnTo>
                <a:lnTo>
                  <a:pt x="19795" y="15649"/>
                </a:lnTo>
                <a:lnTo>
                  <a:pt x="20283" y="15393"/>
                </a:lnTo>
                <a:lnTo>
                  <a:pt x="20283" y="14462"/>
                </a:lnTo>
                <a:cubicBezTo>
                  <a:pt x="20284" y="13675"/>
                  <a:pt x="20266" y="13522"/>
                  <a:pt x="20150" y="13450"/>
                </a:cubicBezTo>
                <a:cubicBezTo>
                  <a:pt x="20029" y="13375"/>
                  <a:pt x="20056" y="13348"/>
                  <a:pt x="20394" y="13181"/>
                </a:cubicBezTo>
                <a:lnTo>
                  <a:pt x="20779" y="12988"/>
                </a:lnTo>
                <a:lnTo>
                  <a:pt x="20779" y="12113"/>
                </a:lnTo>
                <a:lnTo>
                  <a:pt x="20772" y="11238"/>
                </a:lnTo>
                <a:lnTo>
                  <a:pt x="20409" y="11051"/>
                </a:lnTo>
                <a:lnTo>
                  <a:pt x="20039" y="10857"/>
                </a:lnTo>
                <a:lnTo>
                  <a:pt x="20039" y="9664"/>
                </a:lnTo>
                <a:lnTo>
                  <a:pt x="20039" y="8464"/>
                </a:lnTo>
                <a:lnTo>
                  <a:pt x="19610" y="8264"/>
                </a:lnTo>
                <a:cubicBezTo>
                  <a:pt x="19373" y="8153"/>
                  <a:pt x="18854" y="7893"/>
                  <a:pt x="18456" y="7689"/>
                </a:cubicBezTo>
                <a:cubicBezTo>
                  <a:pt x="18058" y="7486"/>
                  <a:pt x="17714" y="7321"/>
                  <a:pt x="17694" y="7321"/>
                </a:cubicBezTo>
                <a:cubicBezTo>
                  <a:pt x="17675" y="7321"/>
                  <a:pt x="17478" y="7229"/>
                  <a:pt x="17258" y="7115"/>
                </a:cubicBezTo>
                <a:cubicBezTo>
                  <a:pt x="17038" y="7000"/>
                  <a:pt x="16810" y="6908"/>
                  <a:pt x="16747" y="6908"/>
                </a:cubicBezTo>
                <a:cubicBezTo>
                  <a:pt x="16685" y="6909"/>
                  <a:pt x="16281" y="7083"/>
                  <a:pt x="15852" y="7296"/>
                </a:cubicBezTo>
                <a:lnTo>
                  <a:pt x="15068" y="7683"/>
                </a:lnTo>
                <a:lnTo>
                  <a:pt x="14661" y="7489"/>
                </a:lnTo>
                <a:cubicBezTo>
                  <a:pt x="13796" y="7087"/>
                  <a:pt x="13796" y="7091"/>
                  <a:pt x="13796" y="6552"/>
                </a:cubicBezTo>
                <a:cubicBezTo>
                  <a:pt x="13796" y="6213"/>
                  <a:pt x="13829" y="6059"/>
                  <a:pt x="13907" y="6034"/>
                </a:cubicBezTo>
                <a:cubicBezTo>
                  <a:pt x="13967" y="6014"/>
                  <a:pt x="14303" y="6140"/>
                  <a:pt x="14654" y="6315"/>
                </a:cubicBezTo>
                <a:cubicBezTo>
                  <a:pt x="15005" y="6490"/>
                  <a:pt x="15320" y="6626"/>
                  <a:pt x="15349" y="6615"/>
                </a:cubicBezTo>
                <a:cubicBezTo>
                  <a:pt x="15378" y="6603"/>
                  <a:pt x="15796" y="6394"/>
                  <a:pt x="16281" y="6152"/>
                </a:cubicBezTo>
                <a:lnTo>
                  <a:pt x="17169" y="5715"/>
                </a:lnTo>
                <a:lnTo>
                  <a:pt x="17169" y="4753"/>
                </a:lnTo>
                <a:cubicBezTo>
                  <a:pt x="17169" y="4223"/>
                  <a:pt x="17134" y="3791"/>
                  <a:pt x="17095" y="3791"/>
                </a:cubicBezTo>
                <a:cubicBezTo>
                  <a:pt x="17034" y="3791"/>
                  <a:pt x="15961" y="3285"/>
                  <a:pt x="15475" y="3028"/>
                </a:cubicBezTo>
                <a:cubicBezTo>
                  <a:pt x="15400" y="2989"/>
                  <a:pt x="15333" y="2978"/>
                  <a:pt x="15179" y="3028"/>
                </a:cubicBezTo>
                <a:close/>
                <a:moveTo>
                  <a:pt x="3935" y="3222"/>
                </a:moveTo>
                <a:lnTo>
                  <a:pt x="3551" y="3422"/>
                </a:lnTo>
                <a:cubicBezTo>
                  <a:pt x="3178" y="3615"/>
                  <a:pt x="3160" y="3640"/>
                  <a:pt x="3136" y="3978"/>
                </a:cubicBezTo>
                <a:cubicBezTo>
                  <a:pt x="3112" y="4323"/>
                  <a:pt x="3124" y="4334"/>
                  <a:pt x="3469" y="4540"/>
                </a:cubicBezTo>
                <a:cubicBezTo>
                  <a:pt x="3664" y="4656"/>
                  <a:pt x="3868" y="4751"/>
                  <a:pt x="3928" y="4753"/>
                </a:cubicBezTo>
                <a:cubicBezTo>
                  <a:pt x="3988" y="4755"/>
                  <a:pt x="4201" y="4677"/>
                  <a:pt x="4401" y="4578"/>
                </a:cubicBezTo>
                <a:cubicBezTo>
                  <a:pt x="4764" y="4399"/>
                  <a:pt x="4764" y="4400"/>
                  <a:pt x="4764" y="4009"/>
                </a:cubicBezTo>
                <a:lnTo>
                  <a:pt x="4764" y="3616"/>
                </a:lnTo>
                <a:lnTo>
                  <a:pt x="4350" y="3422"/>
                </a:lnTo>
                <a:lnTo>
                  <a:pt x="3935" y="3222"/>
                </a:lnTo>
                <a:close/>
                <a:moveTo>
                  <a:pt x="20342" y="3928"/>
                </a:moveTo>
                <a:cubicBezTo>
                  <a:pt x="20224" y="3928"/>
                  <a:pt x="19187" y="4418"/>
                  <a:pt x="19115" y="4509"/>
                </a:cubicBezTo>
                <a:cubicBezTo>
                  <a:pt x="19081" y="4551"/>
                  <a:pt x="19056" y="4836"/>
                  <a:pt x="19055" y="5146"/>
                </a:cubicBezTo>
                <a:lnTo>
                  <a:pt x="19055" y="5715"/>
                </a:lnTo>
                <a:lnTo>
                  <a:pt x="19447" y="5909"/>
                </a:lnTo>
                <a:cubicBezTo>
                  <a:pt x="19662" y="6017"/>
                  <a:pt x="19912" y="6145"/>
                  <a:pt x="20002" y="6190"/>
                </a:cubicBezTo>
                <a:cubicBezTo>
                  <a:pt x="20273" y="6323"/>
                  <a:pt x="20407" y="6292"/>
                  <a:pt x="21016" y="5996"/>
                </a:cubicBezTo>
                <a:lnTo>
                  <a:pt x="21600" y="5715"/>
                </a:lnTo>
                <a:lnTo>
                  <a:pt x="21600" y="5109"/>
                </a:lnTo>
                <a:lnTo>
                  <a:pt x="21600" y="4497"/>
                </a:lnTo>
                <a:lnTo>
                  <a:pt x="21016" y="4209"/>
                </a:lnTo>
                <a:cubicBezTo>
                  <a:pt x="20693" y="4052"/>
                  <a:pt x="20389" y="3928"/>
                  <a:pt x="20342" y="3928"/>
                </a:cubicBezTo>
                <a:close/>
                <a:moveTo>
                  <a:pt x="4912" y="5865"/>
                </a:moveTo>
                <a:cubicBezTo>
                  <a:pt x="4865" y="5865"/>
                  <a:pt x="4462" y="6047"/>
                  <a:pt x="4017" y="6265"/>
                </a:cubicBezTo>
                <a:lnTo>
                  <a:pt x="3203" y="6658"/>
                </a:lnTo>
                <a:lnTo>
                  <a:pt x="3203" y="7502"/>
                </a:lnTo>
                <a:lnTo>
                  <a:pt x="3203" y="8345"/>
                </a:lnTo>
                <a:lnTo>
                  <a:pt x="4002" y="8733"/>
                </a:lnTo>
                <a:cubicBezTo>
                  <a:pt x="4442" y="8945"/>
                  <a:pt x="4864" y="9119"/>
                  <a:pt x="4934" y="9120"/>
                </a:cubicBezTo>
                <a:cubicBezTo>
                  <a:pt x="5004" y="9121"/>
                  <a:pt x="5221" y="9033"/>
                  <a:pt x="5422" y="8926"/>
                </a:cubicBezTo>
                <a:cubicBezTo>
                  <a:pt x="5623" y="8819"/>
                  <a:pt x="5984" y="8641"/>
                  <a:pt x="6221" y="8533"/>
                </a:cubicBezTo>
                <a:lnTo>
                  <a:pt x="6650" y="8339"/>
                </a:lnTo>
                <a:lnTo>
                  <a:pt x="6650" y="7496"/>
                </a:lnTo>
                <a:lnTo>
                  <a:pt x="6650" y="6652"/>
                </a:lnTo>
                <a:lnTo>
                  <a:pt x="5822" y="6259"/>
                </a:lnTo>
                <a:cubicBezTo>
                  <a:pt x="5365" y="6042"/>
                  <a:pt x="4958" y="5865"/>
                  <a:pt x="4912" y="5865"/>
                </a:cubicBezTo>
                <a:close/>
                <a:moveTo>
                  <a:pt x="8862" y="8452"/>
                </a:moveTo>
                <a:cubicBezTo>
                  <a:pt x="8777" y="8470"/>
                  <a:pt x="8244" y="8711"/>
                  <a:pt x="7678" y="8989"/>
                </a:cubicBezTo>
                <a:lnTo>
                  <a:pt x="6650" y="9495"/>
                </a:lnTo>
                <a:lnTo>
                  <a:pt x="6650" y="10451"/>
                </a:lnTo>
                <a:cubicBezTo>
                  <a:pt x="6650" y="10974"/>
                  <a:pt x="6623" y="11417"/>
                  <a:pt x="6584" y="11438"/>
                </a:cubicBezTo>
                <a:cubicBezTo>
                  <a:pt x="6544" y="11459"/>
                  <a:pt x="6106" y="11272"/>
                  <a:pt x="5615" y="11026"/>
                </a:cubicBezTo>
                <a:cubicBezTo>
                  <a:pt x="5123" y="10779"/>
                  <a:pt x="4676" y="10576"/>
                  <a:pt x="4623" y="10576"/>
                </a:cubicBezTo>
                <a:cubicBezTo>
                  <a:pt x="4570" y="10576"/>
                  <a:pt x="4201" y="10736"/>
                  <a:pt x="3802" y="10932"/>
                </a:cubicBezTo>
                <a:cubicBezTo>
                  <a:pt x="1608" y="12008"/>
                  <a:pt x="1741" y="11958"/>
                  <a:pt x="1583" y="11857"/>
                </a:cubicBezTo>
                <a:cubicBezTo>
                  <a:pt x="1360" y="11714"/>
                  <a:pt x="1264" y="11729"/>
                  <a:pt x="607" y="12044"/>
                </a:cubicBezTo>
                <a:lnTo>
                  <a:pt x="0" y="12338"/>
                </a:lnTo>
                <a:lnTo>
                  <a:pt x="0" y="12931"/>
                </a:lnTo>
                <a:lnTo>
                  <a:pt x="0" y="13525"/>
                </a:lnTo>
                <a:lnTo>
                  <a:pt x="636" y="13837"/>
                </a:lnTo>
                <a:lnTo>
                  <a:pt x="1272" y="14150"/>
                </a:lnTo>
                <a:lnTo>
                  <a:pt x="1317" y="14799"/>
                </a:lnTo>
                <a:lnTo>
                  <a:pt x="1354" y="15449"/>
                </a:lnTo>
                <a:lnTo>
                  <a:pt x="2589" y="16043"/>
                </a:lnTo>
                <a:lnTo>
                  <a:pt x="3817" y="16642"/>
                </a:lnTo>
                <a:lnTo>
                  <a:pt x="3839" y="17398"/>
                </a:lnTo>
                <a:cubicBezTo>
                  <a:pt x="3858" y="18017"/>
                  <a:pt x="3894" y="18171"/>
                  <a:pt x="4009" y="18242"/>
                </a:cubicBezTo>
                <a:cubicBezTo>
                  <a:pt x="4137" y="18321"/>
                  <a:pt x="4126" y="18332"/>
                  <a:pt x="3921" y="18398"/>
                </a:cubicBezTo>
                <a:cubicBezTo>
                  <a:pt x="3796" y="18438"/>
                  <a:pt x="3696" y="18503"/>
                  <a:pt x="3691" y="18542"/>
                </a:cubicBezTo>
                <a:cubicBezTo>
                  <a:pt x="3687" y="18581"/>
                  <a:pt x="3674" y="18871"/>
                  <a:pt x="3669" y="19185"/>
                </a:cubicBezTo>
                <a:lnTo>
                  <a:pt x="3662" y="19754"/>
                </a:lnTo>
                <a:lnTo>
                  <a:pt x="4231" y="20048"/>
                </a:lnTo>
                <a:cubicBezTo>
                  <a:pt x="4545" y="20209"/>
                  <a:pt x="4849" y="20340"/>
                  <a:pt x="4904" y="20341"/>
                </a:cubicBezTo>
                <a:cubicBezTo>
                  <a:pt x="4960" y="20342"/>
                  <a:pt x="5268" y="20214"/>
                  <a:pt x="5585" y="20054"/>
                </a:cubicBezTo>
                <a:lnTo>
                  <a:pt x="6162" y="19766"/>
                </a:lnTo>
                <a:lnTo>
                  <a:pt x="6162" y="19160"/>
                </a:lnTo>
                <a:lnTo>
                  <a:pt x="6162" y="18561"/>
                </a:lnTo>
                <a:lnTo>
                  <a:pt x="6532" y="18373"/>
                </a:lnTo>
                <a:lnTo>
                  <a:pt x="6902" y="18192"/>
                </a:lnTo>
                <a:lnTo>
                  <a:pt x="6902" y="17417"/>
                </a:lnTo>
                <a:lnTo>
                  <a:pt x="6902" y="16642"/>
                </a:lnTo>
                <a:lnTo>
                  <a:pt x="6569" y="16480"/>
                </a:lnTo>
                <a:cubicBezTo>
                  <a:pt x="6387" y="16393"/>
                  <a:pt x="6256" y="16294"/>
                  <a:pt x="6280" y="16261"/>
                </a:cubicBezTo>
                <a:cubicBezTo>
                  <a:pt x="6304" y="16228"/>
                  <a:pt x="6719" y="16008"/>
                  <a:pt x="7205" y="15774"/>
                </a:cubicBezTo>
                <a:cubicBezTo>
                  <a:pt x="8371" y="15211"/>
                  <a:pt x="8361" y="15218"/>
                  <a:pt x="9380" y="14718"/>
                </a:cubicBezTo>
                <a:lnTo>
                  <a:pt x="10267" y="14281"/>
                </a:lnTo>
                <a:lnTo>
                  <a:pt x="10267" y="13262"/>
                </a:lnTo>
                <a:lnTo>
                  <a:pt x="10267" y="12244"/>
                </a:lnTo>
                <a:lnTo>
                  <a:pt x="10741" y="12013"/>
                </a:lnTo>
                <a:lnTo>
                  <a:pt x="11214" y="11782"/>
                </a:lnTo>
                <a:lnTo>
                  <a:pt x="11236" y="10645"/>
                </a:lnTo>
                <a:lnTo>
                  <a:pt x="11251" y="9501"/>
                </a:lnTo>
                <a:lnTo>
                  <a:pt x="10134" y="8958"/>
                </a:lnTo>
                <a:cubicBezTo>
                  <a:pt x="9434" y="8617"/>
                  <a:pt x="8959" y="8430"/>
                  <a:pt x="8862" y="8452"/>
                </a:cubicBezTo>
                <a:close/>
                <a:moveTo>
                  <a:pt x="12272" y="12169"/>
                </a:moveTo>
                <a:cubicBezTo>
                  <a:pt x="12195" y="12169"/>
                  <a:pt x="11932" y="12270"/>
                  <a:pt x="11688" y="12388"/>
                </a:cubicBezTo>
                <a:lnTo>
                  <a:pt x="11244" y="12600"/>
                </a:lnTo>
                <a:lnTo>
                  <a:pt x="11273" y="13194"/>
                </a:lnTo>
                <a:lnTo>
                  <a:pt x="11296" y="13787"/>
                </a:lnTo>
                <a:lnTo>
                  <a:pt x="11747" y="14018"/>
                </a:lnTo>
                <a:cubicBezTo>
                  <a:pt x="11995" y="14143"/>
                  <a:pt x="12231" y="14248"/>
                  <a:pt x="12272" y="14250"/>
                </a:cubicBezTo>
                <a:cubicBezTo>
                  <a:pt x="12313" y="14251"/>
                  <a:pt x="12577" y="14141"/>
                  <a:pt x="12864" y="14006"/>
                </a:cubicBezTo>
                <a:lnTo>
                  <a:pt x="13389" y="13756"/>
                </a:lnTo>
                <a:lnTo>
                  <a:pt x="13389" y="13187"/>
                </a:lnTo>
                <a:lnTo>
                  <a:pt x="13389" y="12619"/>
                </a:lnTo>
                <a:lnTo>
                  <a:pt x="12901" y="12394"/>
                </a:lnTo>
                <a:cubicBezTo>
                  <a:pt x="12634" y="12270"/>
                  <a:pt x="12349" y="12169"/>
                  <a:pt x="12272" y="1216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21A59-C58E-40DA-8DA2-8D02CEB2F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940" y="1959041"/>
            <a:ext cx="2460660" cy="3030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95589A-B020-4367-BF3A-8C37F9F79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056" y="2866232"/>
            <a:ext cx="3741244" cy="2303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6EFDC-0D6C-428A-B90A-69D7B6F84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739" y="5735637"/>
            <a:ext cx="4094826" cy="28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sources for Professional Development"/>
          <p:cNvSpPr txBox="1">
            <a:spLocks noGrp="1"/>
          </p:cNvSpPr>
          <p:nvPr>
            <p:ph type="title"/>
          </p:nvPr>
        </p:nvSpPr>
        <p:spPr>
          <a:xfrm>
            <a:off x="571500" y="317628"/>
            <a:ext cx="11861800" cy="1397001"/>
          </a:xfrm>
          <a:prstGeom prst="rect">
            <a:avLst/>
          </a:prstGeom>
        </p:spPr>
        <p:txBody>
          <a:bodyPr/>
          <a:lstStyle/>
          <a:p>
            <a:r>
              <a:t>Resources for Professional Development</a:t>
            </a:r>
          </a:p>
        </p:txBody>
      </p:sp>
      <p:sp>
        <p:nvSpPr>
          <p:cNvPr id="272" name="Annual virtual conference and archived videos…"/>
          <p:cNvSpPr txBox="1">
            <a:spLocks noGrp="1"/>
          </p:cNvSpPr>
          <p:nvPr>
            <p:ph type="body" sz="quarter" idx="1"/>
          </p:nvPr>
        </p:nvSpPr>
        <p:spPr>
          <a:xfrm>
            <a:off x="571500" y="2222500"/>
            <a:ext cx="11861800" cy="1365152"/>
          </a:xfrm>
          <a:prstGeom prst="rect">
            <a:avLst/>
          </a:prstGeom>
        </p:spPr>
        <p:txBody>
          <a:bodyPr numCol="2" spcCol="593090"/>
          <a:lstStyle/>
          <a:p>
            <a:pPr marL="265175" indent="-265175" defTabSz="338835">
              <a:spcBef>
                <a:spcPts val="2400"/>
              </a:spcBef>
              <a:defRPr sz="2088"/>
            </a:pPr>
            <a:r>
              <a:t>Annual virtual conference and archived videos</a:t>
            </a:r>
          </a:p>
          <a:p>
            <a:pPr marL="265175" indent="-265175" defTabSz="338835">
              <a:spcBef>
                <a:spcPts val="2400"/>
              </a:spcBef>
              <a:defRPr sz="2088"/>
            </a:pPr>
            <a:r>
              <a:t>Professional positions forum</a:t>
            </a:r>
          </a:p>
          <a:p>
            <a:pPr marL="265175" indent="-265175" defTabSz="338835">
              <a:spcBef>
                <a:spcPts val="2400"/>
              </a:spcBef>
              <a:defRPr sz="2088"/>
            </a:pPr>
            <a:r>
              <a:t>Events calendar</a:t>
            </a:r>
          </a:p>
          <a:p>
            <a:pPr marL="265175" indent="-265175" defTabSz="338835">
              <a:spcBef>
                <a:spcPts val="2400"/>
              </a:spcBef>
              <a:defRPr sz="2088"/>
            </a:pPr>
            <a:r>
              <a:t>Compendium of modeling journals and platforms</a:t>
            </a:r>
          </a:p>
        </p:txBody>
      </p:sp>
      <p:pic>
        <p:nvPicPr>
          <p:cNvPr id="273" name="jobs.png" descr="jobs.png"/>
          <p:cNvPicPr>
            <a:picLocks noChangeAspect="1"/>
          </p:cNvPicPr>
          <p:nvPr/>
        </p:nvPicPr>
        <p:blipFill>
          <a:blip r:embed="rId2"/>
          <a:srcRect l="17154" t="13524" r="18613" b="4768"/>
          <a:stretch>
            <a:fillRect/>
          </a:stretch>
        </p:blipFill>
        <p:spPr>
          <a:xfrm>
            <a:off x="5477864" y="3670072"/>
            <a:ext cx="6906711" cy="5649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comses conference 2018.png" descr="comses conference 20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9" y="3670834"/>
            <a:ext cx="4658983" cy="564759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https://www.comses.net/conference/"/>
          <p:cNvSpPr txBox="1"/>
          <p:nvPr/>
        </p:nvSpPr>
        <p:spPr>
          <a:xfrm>
            <a:off x="744804" y="9241029"/>
            <a:ext cx="4409614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4"/>
              </a:rPr>
              <a:t>https://www.comses.net/conference/</a:t>
            </a:r>
            <a:r>
              <a:t> </a:t>
            </a:r>
          </a:p>
        </p:txBody>
      </p:sp>
      <p:sp>
        <p:nvSpPr>
          <p:cNvPr id="276" name="https://www.comses.net/jobs/"/>
          <p:cNvSpPr txBox="1"/>
          <p:nvPr/>
        </p:nvSpPr>
        <p:spPr>
          <a:xfrm>
            <a:off x="6726466" y="9241029"/>
            <a:ext cx="4409614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5"/>
              </a:rPr>
              <a:t>https://www.comses.net/jobs/</a:t>
            </a: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8736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llaborations and Partnerships"/>
          <p:cNvSpPr txBox="1">
            <a:spLocks noGrp="1"/>
          </p:cNvSpPr>
          <p:nvPr>
            <p:ph type="title"/>
          </p:nvPr>
        </p:nvSpPr>
        <p:spPr>
          <a:xfrm>
            <a:off x="571500" y="547809"/>
            <a:ext cx="5080000" cy="1254542"/>
          </a:xfrm>
          <a:prstGeom prst="rect">
            <a:avLst/>
          </a:prstGeom>
        </p:spPr>
        <p:txBody>
          <a:bodyPr/>
          <a:lstStyle>
            <a:lvl1pPr defTabSz="519937">
              <a:defRPr sz="3738"/>
            </a:lvl1pPr>
          </a:lstStyle>
          <a:p>
            <a:r>
              <a:rPr dirty="0"/>
              <a:t>Collaborations and Partnerships</a:t>
            </a:r>
          </a:p>
        </p:txBody>
      </p:sp>
      <p:sp>
        <p:nvSpPr>
          <p:cNvPr id="279" name="Working with other scientific communities to advance best practices, transparency, and modeling scienc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356020"/>
          </a:xfrm>
          <a:prstGeom prst="rect">
            <a:avLst/>
          </a:prstGeom>
        </p:spPr>
        <p:txBody>
          <a:bodyPr/>
          <a:lstStyle/>
          <a:p>
            <a:pPr marL="91440" indent="0" defTabSz="543305">
              <a:spcBef>
                <a:spcPts val="2700"/>
              </a:spcBef>
              <a:buNone/>
              <a:defRPr sz="2418"/>
            </a:pPr>
            <a:r>
              <a:rPr dirty="0"/>
              <a:t>Working with other scientific communities to advance best practices, transparency, and modeling science</a:t>
            </a:r>
          </a:p>
          <a:p>
            <a:pPr marL="614172" lvl="1" indent="-307086" defTabSz="543305">
              <a:spcBef>
                <a:spcPts val="2700"/>
              </a:spcBef>
              <a:defRPr sz="2418"/>
            </a:pPr>
            <a:r>
              <a:rPr dirty="0"/>
              <a:t>co-organizing international meetings on the future of Earth systems modeling with AIMES (Analysis, Integration and Modelling of the Earth System, Future Earth) </a:t>
            </a:r>
            <a:br>
              <a:rPr dirty="0"/>
            </a:br>
            <a:r>
              <a:rPr u="sng" dirty="0">
                <a:hlinkClick r:id="rId2"/>
              </a:rPr>
              <a:t>https://aimesproject.org</a:t>
            </a:r>
          </a:p>
          <a:p>
            <a:pPr marL="614172" lvl="1" indent="-307086" defTabSz="543305">
              <a:spcBef>
                <a:spcPts val="2700"/>
              </a:spcBef>
              <a:defRPr sz="2418"/>
            </a:pPr>
            <a:r>
              <a:rPr dirty="0"/>
              <a:t>co-organizing annual meeting of CSDMS (Community Surface Dynamics Modeling System) </a:t>
            </a:r>
            <a:r>
              <a:rPr u="sng" dirty="0">
                <a:hlinkClick r:id="rId3"/>
              </a:rPr>
              <a:t>http://csdms.colorado.edu</a:t>
            </a:r>
            <a:r>
              <a:rPr dirty="0"/>
              <a:t> </a:t>
            </a:r>
          </a:p>
        </p:txBody>
      </p:sp>
      <p:pic>
        <p:nvPicPr>
          <p:cNvPr id="280" name="AIMES_LG.jpeg" descr="AIMES_LG.jpeg"/>
          <p:cNvPicPr>
            <a:picLocks noChangeAspect="1"/>
          </p:cNvPicPr>
          <p:nvPr/>
        </p:nvPicPr>
        <p:blipFill>
          <a:blip r:embed="rId4"/>
          <a:srcRect l="4923" t="6982" r="17274" b="12000"/>
          <a:stretch>
            <a:fillRect/>
          </a:stretch>
        </p:blipFill>
        <p:spPr>
          <a:xfrm>
            <a:off x="10769214" y="571499"/>
            <a:ext cx="1116254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2017_CSDMS-annual_meeting-2.jpeg" descr="2017_CSDMS-annual_meeting-2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749" y="4805197"/>
            <a:ext cx="6035702" cy="378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CSDMS_high_res_weblogo.jpg" descr="CSDMS_high_res_web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836" y="571500"/>
            <a:ext cx="3429002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G_0048.JPG" descr="IMG_004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079" y="2166179"/>
            <a:ext cx="6035041" cy="24309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07836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Bibliometrics and State of Model Code Ac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Bibliometrics and State of Model Code Access</a:t>
            </a:r>
          </a:p>
        </p:txBody>
      </p:sp>
      <p:sp>
        <p:nvSpPr>
          <p:cNvPr id="257" name="7195 publications from ISI Web of Science reviewed (1990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7195 publications from ISI Web of Science reviewed (1990-2018)</a:t>
            </a:r>
          </a:p>
          <a:p>
            <a:r>
              <a:t>Collected bibliometric metadata</a:t>
            </a:r>
          </a:p>
          <a:p>
            <a:r>
              <a:t>Recorded whether code is accessible and where</a:t>
            </a:r>
          </a:p>
          <a:p>
            <a:pPr lvl="1"/>
            <a:r>
              <a:t>Modeling science increasingly important</a:t>
            </a:r>
          </a:p>
          <a:p>
            <a:pPr lvl="1"/>
            <a:r>
              <a:t>Access to code is dismal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ibliometrics and State of Model Code Ac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2814"/>
            </a:lvl1pPr>
          </a:lstStyle>
          <a:p>
            <a:r>
              <a:rPr dirty="0"/>
              <a:t>Bibliometrics and State of </a:t>
            </a:r>
            <a:br>
              <a:rPr lang="en-US" dirty="0"/>
            </a:br>
            <a:r>
              <a:rPr lang="en-US" dirty="0"/>
              <a:t>Model </a:t>
            </a:r>
            <a:r>
              <a:rPr dirty="0"/>
              <a:t>Code Access</a:t>
            </a:r>
          </a:p>
        </p:txBody>
      </p:sp>
      <p:sp>
        <p:nvSpPr>
          <p:cNvPr id="260" name="Code available for &lt;11% of modeling science papers overall (about 15% for NSF funded research)…"/>
          <p:cNvSpPr txBox="1">
            <a:spLocks noGrp="1"/>
          </p:cNvSpPr>
          <p:nvPr>
            <p:ph type="body" sz="quarter" idx="1"/>
          </p:nvPr>
        </p:nvSpPr>
        <p:spPr>
          <a:xfrm>
            <a:off x="571500" y="2222500"/>
            <a:ext cx="3246140" cy="6667500"/>
          </a:xfrm>
          <a:prstGeom prst="rect">
            <a:avLst/>
          </a:prstGeom>
        </p:spPr>
        <p:txBody>
          <a:bodyPr/>
          <a:lstStyle/>
          <a:p>
            <a:pPr marL="267461" indent="-267461" defTabSz="473201">
              <a:spcBef>
                <a:spcPts val="2400"/>
              </a:spcBef>
              <a:defRPr sz="2106"/>
            </a:pPr>
            <a:endParaRPr/>
          </a:p>
          <a:p>
            <a:pPr marL="267461" indent="-267461" defTabSz="473201">
              <a:spcBef>
                <a:spcPts val="2400"/>
              </a:spcBef>
              <a:defRPr sz="2106"/>
            </a:pPr>
            <a:r>
              <a:t>Code available for &lt;11% of modeling science papers overall (about 15% for NSF funded research)</a:t>
            </a:r>
          </a:p>
          <a:p>
            <a:pPr marL="267461" indent="-267461" defTabSz="473201">
              <a:spcBef>
                <a:spcPts val="2400"/>
              </a:spcBef>
              <a:defRPr sz="2106"/>
            </a:pPr>
            <a:r>
              <a:t>Improvement over time, but only available for &lt;20% of most recent papers</a:t>
            </a:r>
          </a:p>
          <a:p>
            <a:pPr marL="267461" indent="-267461" defTabSz="473201">
              <a:spcBef>
                <a:spcPts val="2400"/>
              </a:spcBef>
              <a:defRPr sz="2106"/>
            </a:pPr>
            <a:r>
              <a:t>An even smaller number available in a publicly accessible, persistent repository</a:t>
            </a:r>
          </a:p>
          <a:p>
            <a:pPr marL="267461" indent="-267461" defTabSz="473201">
              <a:spcBef>
                <a:spcPts val="2400"/>
              </a:spcBef>
              <a:defRPr sz="2106"/>
            </a:pPr>
            <a:r>
              <a:t>We are working to change this</a:t>
            </a:r>
          </a:p>
        </p:txBody>
      </p:sp>
      <p:pic>
        <p:nvPicPr>
          <p:cNvPr id="261" name="code archival type.png" descr="code archival type.png"/>
          <p:cNvPicPr>
            <a:picLocks noChangeAspect="1"/>
          </p:cNvPicPr>
          <p:nvPr/>
        </p:nvPicPr>
        <p:blipFill>
          <a:blip r:embed="rId2"/>
          <a:srcRect l="3052" t="20621" b="4628"/>
          <a:stretch>
            <a:fillRect/>
          </a:stretch>
        </p:blipFill>
        <p:spPr>
          <a:xfrm>
            <a:off x="4445927" y="5344120"/>
            <a:ext cx="8618604" cy="427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code availability.png" descr="code availability.png"/>
          <p:cNvPicPr>
            <a:picLocks noChangeAspect="1"/>
          </p:cNvPicPr>
          <p:nvPr/>
        </p:nvPicPr>
        <p:blipFill>
          <a:blip r:embed="rId3"/>
          <a:srcRect l="2078" t="19246" r="14050"/>
          <a:stretch>
            <a:fillRect/>
          </a:stretch>
        </p:blipFill>
        <p:spPr>
          <a:xfrm>
            <a:off x="4923896" y="733137"/>
            <a:ext cx="7456092" cy="4615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build="p" bldLvl="5" animBg="1" advAuto="0"/>
      <p:bldP spid="261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Future Directions: Access &amp; Transparency"/>
          <p:cNvSpPr txBox="1">
            <a:spLocks noGrp="1"/>
          </p:cNvSpPr>
          <p:nvPr>
            <p:ph type="title"/>
          </p:nvPr>
        </p:nvSpPr>
        <p:spPr>
          <a:xfrm>
            <a:off x="571500" y="311278"/>
            <a:ext cx="11861800" cy="1397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Future Directions</a:t>
            </a:r>
            <a:r>
              <a:rPr dirty="0"/>
              <a:t>: </a:t>
            </a:r>
            <a:r>
              <a:rPr lang="en-US" dirty="0"/>
              <a:t>Access &amp; Transparency</a:t>
            </a:r>
            <a:endParaRPr dirty="0"/>
          </a:p>
        </p:txBody>
      </p:sp>
      <p:sp>
        <p:nvSpPr>
          <p:cNvPr id="286" name="Bibliometrics project…"/>
          <p:cNvSpPr txBox="1">
            <a:spLocks noGrp="1"/>
          </p:cNvSpPr>
          <p:nvPr>
            <p:ph type="body" sz="half" idx="1"/>
          </p:nvPr>
        </p:nvSpPr>
        <p:spPr>
          <a:xfrm>
            <a:off x="571500" y="2228850"/>
            <a:ext cx="11861800" cy="3852069"/>
          </a:xfrm>
          <a:prstGeom prst="rect">
            <a:avLst/>
          </a:prstGeom>
        </p:spPr>
        <p:txBody>
          <a:bodyPr/>
          <a:lstStyle/>
          <a:p>
            <a:pPr marL="361188" indent="-361188" defTabSz="461518">
              <a:spcBef>
                <a:spcPts val="3300"/>
              </a:spcBef>
              <a:defRPr sz="2844"/>
            </a:pPr>
            <a:r>
              <a:rPr dirty="0"/>
              <a:t>Bibliometrics project</a:t>
            </a:r>
          </a:p>
          <a:p>
            <a:pPr marL="722376" lvl="1" indent="-361188" defTabSz="461518">
              <a:spcBef>
                <a:spcPts val="3300"/>
              </a:spcBef>
              <a:defRPr sz="2844"/>
            </a:pPr>
            <a:r>
              <a:rPr dirty="0"/>
              <a:t>Use the project to improve access to model code</a:t>
            </a:r>
          </a:p>
          <a:p>
            <a:pPr marL="722376" lvl="1" indent="-361188" defTabSz="461518">
              <a:spcBef>
                <a:spcPts val="3300"/>
              </a:spcBef>
              <a:defRPr sz="2844"/>
            </a:pPr>
            <a:r>
              <a:rPr dirty="0"/>
              <a:t>Open bibliographic database with links to model code, where available</a:t>
            </a:r>
          </a:p>
          <a:p>
            <a:pPr marL="722376" lvl="1" indent="-361188" defTabSz="461518">
              <a:spcBef>
                <a:spcPts val="3300"/>
              </a:spcBef>
              <a:defRPr sz="2844"/>
            </a:pPr>
            <a:r>
              <a:rPr dirty="0"/>
              <a:t>Use results to contact modeling scientists and encourage them to make their code available</a:t>
            </a:r>
          </a:p>
        </p:txBody>
      </p:sp>
      <p:sp>
        <p:nvSpPr>
          <p:cNvPr id="287" name="Dear Michael Barton,…"/>
          <p:cNvSpPr txBox="1"/>
          <p:nvPr/>
        </p:nvSpPr>
        <p:spPr>
          <a:xfrm>
            <a:off x="116333" y="6036800"/>
            <a:ext cx="12928527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2000">
                <a:latin typeface="Perpetua"/>
                <a:ea typeface="Perpetua"/>
                <a:cs typeface="Perpetua"/>
                <a:sym typeface="Perpetua"/>
              </a:defRPr>
            </a:pPr>
            <a:r>
              <a:rPr dirty="0"/>
              <a:t>Dear Michael Barton,</a:t>
            </a:r>
          </a:p>
          <a:p>
            <a:pPr algn="l" defTabSz="457200">
              <a:defRPr sz="2000">
                <a:latin typeface="Perpetua"/>
                <a:ea typeface="Perpetua"/>
                <a:cs typeface="Perpetua"/>
                <a:sym typeface="Perpetua"/>
              </a:defRPr>
            </a:pPr>
            <a:endParaRPr dirty="0"/>
          </a:p>
          <a:p>
            <a:pPr algn="l" defTabSz="457200">
              <a:defRPr sz="2000">
                <a:latin typeface="Perpetua"/>
                <a:ea typeface="Perpetua"/>
                <a:cs typeface="Perpetua"/>
                <a:sym typeface="Perpetua"/>
              </a:defRPr>
            </a:pPr>
            <a:r>
              <a:rPr dirty="0"/>
              <a:t>We are contacting you on behalf of </a:t>
            </a:r>
            <a:r>
              <a:rPr u="sng" dirty="0" err="1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hlinkClick r:id="rId2"/>
              </a:rPr>
              <a:t>CoMSES</a:t>
            </a:r>
            <a:r>
              <a:rPr u="sng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hlinkClick r:id="rId2"/>
              </a:rPr>
              <a:t> Net</a:t>
            </a:r>
            <a:r>
              <a:rPr dirty="0"/>
              <a:t>, an open research community dedicated to advancing transparency in scientific computing. Supported in part by the </a:t>
            </a:r>
            <a:r>
              <a:rPr u="sng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hlinkClick r:id="rId3"/>
              </a:rPr>
              <a:t>United States National Science Foundation’s Big Data initiatives</a:t>
            </a:r>
            <a:r>
              <a:rPr dirty="0"/>
              <a:t>, our mission includes improving practices around documenting, preserving, citing and sharing computational models in the social and ecological sciences…</a:t>
            </a:r>
          </a:p>
          <a:p>
            <a:pPr algn="l" defTabSz="457200">
              <a:defRPr sz="2000">
                <a:latin typeface="Perpetua"/>
                <a:ea typeface="Perpetua"/>
                <a:cs typeface="Perpetua"/>
                <a:sym typeface="Perpetua"/>
              </a:defRPr>
            </a:pPr>
            <a:endParaRPr dirty="0"/>
          </a:p>
          <a:p>
            <a:pPr algn="l" defTabSz="457200">
              <a:defRPr sz="2000">
                <a:latin typeface="Perpetua"/>
                <a:ea typeface="Perpetua"/>
                <a:cs typeface="Perpetua"/>
                <a:sym typeface="Perpetua"/>
              </a:defRPr>
            </a:pPr>
            <a:r>
              <a:rPr dirty="0"/>
              <a:t>We were unable to locate the model source code referenced in the publication(s) listed above at a publicly available URL and hope to learn from you whether the model source code is publicly available… </a:t>
            </a:r>
          </a:p>
          <a:p>
            <a:pPr algn="l" defTabSz="457200">
              <a:defRPr sz="2000">
                <a:latin typeface="Perpetua"/>
                <a:ea typeface="Perpetua"/>
                <a:cs typeface="Perpetua"/>
                <a:sym typeface="Perpetua"/>
              </a:defRPr>
            </a:pPr>
            <a:endParaRPr dirty="0"/>
          </a:p>
          <a:p>
            <a:pPr algn="l" defTabSz="457200">
              <a:defRPr sz="2000">
                <a:latin typeface="Perpetua"/>
                <a:ea typeface="Perpetua"/>
                <a:cs typeface="Perpetua"/>
                <a:sym typeface="Perpetua"/>
              </a:defRPr>
            </a:pPr>
            <a:r>
              <a:rPr dirty="0"/>
              <a:t>If your model source code is not yet archived, we encourage you to do so at a trusted DOI issuing digital repository. We maintain a curated list at https://www.comses.net/resources/trusted-digital-repositories/ that you may find useful.</a:t>
            </a:r>
          </a:p>
        </p:txBody>
      </p:sp>
    </p:spTree>
    <p:extLst>
      <p:ext uri="{BB962C8B-B14F-4D97-AF65-F5344CB8AC3E}">
        <p14:creationId xmlns:p14="http://schemas.microsoft.com/office/powerpoint/2010/main" val="22013679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Future Directions: Access &amp; Transparency"/>
          <p:cNvSpPr txBox="1">
            <a:spLocks noGrp="1"/>
          </p:cNvSpPr>
          <p:nvPr>
            <p:ph type="title"/>
          </p:nvPr>
        </p:nvSpPr>
        <p:spPr>
          <a:xfrm>
            <a:off x="571500" y="317628"/>
            <a:ext cx="11861800" cy="1397001"/>
          </a:xfrm>
          <a:prstGeom prst="rect">
            <a:avLst/>
          </a:prstGeom>
        </p:spPr>
        <p:txBody>
          <a:bodyPr/>
          <a:lstStyle/>
          <a:p>
            <a:r>
              <a:t>Future Directions: Access &amp; Transparency</a:t>
            </a:r>
          </a:p>
        </p:txBody>
      </p:sp>
      <p:sp>
        <p:nvSpPr>
          <p:cNvPr id="290" name="Develop and promote accessibility standards…"/>
          <p:cNvSpPr txBox="1">
            <a:spLocks noGrp="1"/>
          </p:cNvSpPr>
          <p:nvPr>
            <p:ph type="body" idx="1"/>
          </p:nvPr>
        </p:nvSpPr>
        <p:spPr>
          <a:xfrm>
            <a:off x="587105" y="2222500"/>
            <a:ext cx="8100508" cy="6667500"/>
          </a:xfrm>
          <a:prstGeom prst="rect">
            <a:avLst/>
          </a:prstGeom>
        </p:spPr>
        <p:txBody>
          <a:bodyPr/>
          <a:lstStyle/>
          <a:p>
            <a:pPr marL="420623" indent="-420623" defTabSz="537463">
              <a:spcBef>
                <a:spcPts val="3800"/>
              </a:spcBef>
              <a:defRPr sz="3312"/>
            </a:pPr>
            <a:r>
              <a:rPr lang="en-US" dirty="0"/>
              <a:t>Remixed Open Science Framework’s Open Materials Badges into an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"Open Code" badge</a:t>
            </a:r>
            <a:r>
              <a:rPr dirty="0"/>
              <a:t> that can be attached to publications </a:t>
            </a:r>
            <a:r>
              <a:rPr lang="en-US" dirty="0"/>
              <a:t>with archived code according to community standards</a:t>
            </a:r>
            <a:endParaRPr dirty="0"/>
          </a:p>
          <a:p>
            <a:pPr marL="420623" indent="-420623" defTabSz="537463">
              <a:spcBef>
                <a:spcPts val="3800"/>
              </a:spcBef>
              <a:defRPr sz="3312"/>
            </a:pPr>
            <a:r>
              <a:rPr dirty="0"/>
              <a:t>Awarded to publications that archive the source code needed to reproduce their reported results in an open access, trusted digital repository that adheres to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best practices for software citation</a:t>
            </a:r>
            <a:r>
              <a:rPr dirty="0"/>
              <a:t> and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FAIR data</a:t>
            </a:r>
            <a:r>
              <a:rPr dirty="0"/>
              <a:t>.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664" y="3683000"/>
            <a:ext cx="3848101" cy="3746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4962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Open Access Model Libr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Access Model Library</a:t>
            </a:r>
          </a:p>
        </p:txBody>
      </p:sp>
      <p:sp>
        <p:nvSpPr>
          <p:cNvPr id="239" name="658 published models in CoMSES Computational Model Library…"/>
          <p:cNvSpPr txBox="1">
            <a:spLocks noGrp="1"/>
          </p:cNvSpPr>
          <p:nvPr>
            <p:ph type="body" sz="half" idx="1"/>
          </p:nvPr>
        </p:nvSpPr>
        <p:spPr>
          <a:xfrm>
            <a:off x="571500" y="4801060"/>
            <a:ext cx="11861800" cy="408894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defTabSz="531622">
              <a:spcBef>
                <a:spcPts val="3800"/>
              </a:spcBef>
              <a:buNone/>
              <a:defRPr sz="3276"/>
            </a:pPr>
            <a:r>
              <a:rPr lang="en-US" dirty="0"/>
              <a:t> 697</a:t>
            </a:r>
            <a:r>
              <a:rPr dirty="0"/>
              <a:t> published models in </a:t>
            </a:r>
            <a:r>
              <a:rPr dirty="0" err="1"/>
              <a:t>CoMSES</a:t>
            </a:r>
            <a:r>
              <a:rPr dirty="0"/>
              <a:t> Computational Model Library</a:t>
            </a:r>
            <a:endParaRPr lang="en-US" dirty="0"/>
          </a:p>
          <a:p>
            <a:pPr marL="873252" lvl="1" indent="-416052" defTabSz="531622">
              <a:spcBef>
                <a:spcPts val="3800"/>
              </a:spcBef>
              <a:defRPr sz="3276"/>
            </a:pPr>
            <a:r>
              <a:rPr lang="en-US" dirty="0"/>
              <a:t>120</a:t>
            </a:r>
            <a:r>
              <a:rPr dirty="0"/>
              <a:t> new models published in past year</a:t>
            </a:r>
            <a:endParaRPr lang="en-US" dirty="0"/>
          </a:p>
          <a:p>
            <a:pPr marL="873252" lvl="1" indent="-416052" defTabSz="531622">
              <a:spcBef>
                <a:spcPts val="3800"/>
              </a:spcBef>
              <a:defRPr sz="3276"/>
            </a:pPr>
            <a:r>
              <a:rPr lang="en-US" dirty="0"/>
              <a:t>46,317 model downloads in past year</a:t>
            </a:r>
          </a:p>
          <a:p>
            <a:pPr marL="0" indent="0" defTabSz="531622">
              <a:spcBef>
                <a:spcPts val="3800"/>
              </a:spcBef>
              <a:buNone/>
              <a:defRPr sz="3276"/>
            </a:pPr>
            <a:r>
              <a:rPr lang="en-US" dirty="0"/>
              <a:t> 100+ new peer review requests, 54 models passed</a:t>
            </a:r>
          </a:p>
          <a:p>
            <a:pPr marL="873252" lvl="1" indent="-416052" defTabSz="531622">
              <a:spcBef>
                <a:spcPts val="3800"/>
              </a:spcBef>
              <a:defRPr sz="3276"/>
            </a:pPr>
            <a:r>
              <a:rPr lang="en-US" dirty="0"/>
              <a:t>Passing peer review grants a citable DOI that points at a durable metadata landing page for a specific, frozen version of that model</a:t>
            </a:r>
            <a:endParaRPr dirty="0"/>
          </a:p>
          <a:p>
            <a:pPr marL="416052" indent="-416052" defTabSz="531622">
              <a:spcBef>
                <a:spcPts val="3800"/>
              </a:spcBef>
              <a:defRPr sz="3276"/>
            </a:pPr>
            <a:endParaRPr dirty="0"/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8" y="2209928"/>
            <a:ext cx="12330531" cy="2463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Group" descr="Group"/>
          <p:cNvPicPr>
            <a:picLocks noChangeAspect="1"/>
          </p:cNvPicPr>
          <p:nvPr/>
        </p:nvPicPr>
        <p:blipFill>
          <a:blip r:embed="rId3"/>
          <a:srcRect t="104" r="6" b="10"/>
          <a:stretch>
            <a:fillRect/>
          </a:stretch>
        </p:blipFill>
        <p:spPr>
          <a:xfrm>
            <a:off x="11261571" y="343004"/>
            <a:ext cx="1158876" cy="1371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61" y="4"/>
                </a:moveTo>
                <a:cubicBezTo>
                  <a:pt x="9797" y="17"/>
                  <a:pt x="9720" y="55"/>
                  <a:pt x="9602" y="129"/>
                </a:cubicBezTo>
                <a:cubicBezTo>
                  <a:pt x="9449" y="225"/>
                  <a:pt x="9034" y="439"/>
                  <a:pt x="8684" y="604"/>
                </a:cubicBezTo>
                <a:cubicBezTo>
                  <a:pt x="8201" y="833"/>
                  <a:pt x="8048" y="942"/>
                  <a:pt x="8048" y="1054"/>
                </a:cubicBezTo>
                <a:cubicBezTo>
                  <a:pt x="8048" y="1259"/>
                  <a:pt x="7983" y="1293"/>
                  <a:pt x="7767" y="1210"/>
                </a:cubicBezTo>
                <a:cubicBezTo>
                  <a:pt x="7616" y="1152"/>
                  <a:pt x="7495" y="1180"/>
                  <a:pt x="7116" y="1360"/>
                </a:cubicBezTo>
                <a:lnTo>
                  <a:pt x="6650" y="1585"/>
                </a:lnTo>
                <a:lnTo>
                  <a:pt x="6650" y="2060"/>
                </a:lnTo>
                <a:lnTo>
                  <a:pt x="6650" y="2529"/>
                </a:lnTo>
                <a:lnTo>
                  <a:pt x="7109" y="2754"/>
                </a:lnTo>
                <a:cubicBezTo>
                  <a:pt x="7487" y="2936"/>
                  <a:pt x="7605" y="2963"/>
                  <a:pt x="7760" y="2903"/>
                </a:cubicBezTo>
                <a:cubicBezTo>
                  <a:pt x="7979" y="2819"/>
                  <a:pt x="7975" y="2816"/>
                  <a:pt x="9402" y="3528"/>
                </a:cubicBezTo>
                <a:lnTo>
                  <a:pt x="9898" y="3772"/>
                </a:lnTo>
                <a:lnTo>
                  <a:pt x="10208" y="3641"/>
                </a:lnTo>
                <a:cubicBezTo>
                  <a:pt x="10704" y="3427"/>
                  <a:pt x="11783" y="2877"/>
                  <a:pt x="11828" y="2816"/>
                </a:cubicBezTo>
                <a:cubicBezTo>
                  <a:pt x="11851" y="2786"/>
                  <a:pt x="11857" y="2344"/>
                  <a:pt x="11843" y="1835"/>
                </a:cubicBezTo>
                <a:lnTo>
                  <a:pt x="11821" y="910"/>
                </a:lnTo>
                <a:lnTo>
                  <a:pt x="11555" y="779"/>
                </a:lnTo>
                <a:cubicBezTo>
                  <a:pt x="11191" y="600"/>
                  <a:pt x="10809" y="417"/>
                  <a:pt x="10482" y="261"/>
                </a:cubicBezTo>
                <a:cubicBezTo>
                  <a:pt x="10330" y="188"/>
                  <a:pt x="10136" y="90"/>
                  <a:pt x="10045" y="42"/>
                </a:cubicBezTo>
                <a:cubicBezTo>
                  <a:pt x="9975" y="5"/>
                  <a:pt x="9924" y="-8"/>
                  <a:pt x="9861" y="4"/>
                </a:cubicBezTo>
                <a:close/>
                <a:moveTo>
                  <a:pt x="15179" y="3028"/>
                </a:moveTo>
                <a:cubicBezTo>
                  <a:pt x="15025" y="3079"/>
                  <a:pt x="14791" y="3191"/>
                  <a:pt x="14373" y="3391"/>
                </a:cubicBezTo>
                <a:lnTo>
                  <a:pt x="13426" y="3841"/>
                </a:lnTo>
                <a:lnTo>
                  <a:pt x="13389" y="4353"/>
                </a:lnTo>
                <a:cubicBezTo>
                  <a:pt x="13356" y="4760"/>
                  <a:pt x="13324" y="4859"/>
                  <a:pt x="13226" y="4840"/>
                </a:cubicBezTo>
                <a:cubicBezTo>
                  <a:pt x="13159" y="4828"/>
                  <a:pt x="12709" y="4618"/>
                  <a:pt x="12228" y="4378"/>
                </a:cubicBezTo>
                <a:cubicBezTo>
                  <a:pt x="11642" y="4086"/>
                  <a:pt x="11321" y="3963"/>
                  <a:pt x="11266" y="4009"/>
                </a:cubicBezTo>
                <a:cubicBezTo>
                  <a:pt x="11221" y="4048"/>
                  <a:pt x="11113" y="4116"/>
                  <a:pt x="11022" y="4159"/>
                </a:cubicBezTo>
                <a:cubicBezTo>
                  <a:pt x="9794" y="4745"/>
                  <a:pt x="9451" y="4910"/>
                  <a:pt x="9254" y="5022"/>
                </a:cubicBezTo>
                <a:lnTo>
                  <a:pt x="9025" y="5153"/>
                </a:lnTo>
                <a:lnTo>
                  <a:pt x="9010" y="6334"/>
                </a:lnTo>
                <a:lnTo>
                  <a:pt x="8995" y="7508"/>
                </a:lnTo>
                <a:lnTo>
                  <a:pt x="10149" y="8070"/>
                </a:lnTo>
                <a:cubicBezTo>
                  <a:pt x="10786" y="8381"/>
                  <a:pt x="11354" y="8639"/>
                  <a:pt x="11407" y="8639"/>
                </a:cubicBezTo>
                <a:cubicBezTo>
                  <a:pt x="11459" y="8639"/>
                  <a:pt x="11738" y="8519"/>
                  <a:pt x="12028" y="8370"/>
                </a:cubicBezTo>
                <a:lnTo>
                  <a:pt x="12553" y="8095"/>
                </a:lnTo>
                <a:lnTo>
                  <a:pt x="12953" y="8314"/>
                </a:lnTo>
                <a:lnTo>
                  <a:pt x="13345" y="8533"/>
                </a:lnTo>
                <a:lnTo>
                  <a:pt x="13367" y="10132"/>
                </a:lnTo>
                <a:lnTo>
                  <a:pt x="13389" y="11725"/>
                </a:lnTo>
                <a:lnTo>
                  <a:pt x="14188" y="12113"/>
                </a:lnTo>
                <a:lnTo>
                  <a:pt x="14987" y="12500"/>
                </a:lnTo>
                <a:lnTo>
                  <a:pt x="14987" y="13287"/>
                </a:lnTo>
                <a:lnTo>
                  <a:pt x="14987" y="14068"/>
                </a:lnTo>
                <a:lnTo>
                  <a:pt x="14188" y="14487"/>
                </a:lnTo>
                <a:lnTo>
                  <a:pt x="13389" y="14906"/>
                </a:lnTo>
                <a:lnTo>
                  <a:pt x="13389" y="15612"/>
                </a:lnTo>
                <a:cubicBezTo>
                  <a:pt x="13389" y="16000"/>
                  <a:pt x="13364" y="16332"/>
                  <a:pt x="13330" y="16349"/>
                </a:cubicBezTo>
                <a:cubicBezTo>
                  <a:pt x="13296" y="16366"/>
                  <a:pt x="12727" y="16120"/>
                  <a:pt x="12072" y="15799"/>
                </a:cubicBezTo>
                <a:cubicBezTo>
                  <a:pt x="11417" y="15478"/>
                  <a:pt x="10831" y="15226"/>
                  <a:pt x="10763" y="15237"/>
                </a:cubicBezTo>
                <a:cubicBezTo>
                  <a:pt x="10695" y="15247"/>
                  <a:pt x="10090" y="15514"/>
                  <a:pt x="9424" y="15837"/>
                </a:cubicBezTo>
                <a:lnTo>
                  <a:pt x="8211" y="16424"/>
                </a:lnTo>
                <a:lnTo>
                  <a:pt x="8211" y="17723"/>
                </a:lnTo>
                <a:lnTo>
                  <a:pt x="8211" y="19017"/>
                </a:lnTo>
                <a:lnTo>
                  <a:pt x="8522" y="19167"/>
                </a:lnTo>
                <a:cubicBezTo>
                  <a:pt x="8817" y="19313"/>
                  <a:pt x="8819" y="19326"/>
                  <a:pt x="8662" y="19423"/>
                </a:cubicBezTo>
                <a:cubicBezTo>
                  <a:pt x="8573" y="19478"/>
                  <a:pt x="8199" y="19664"/>
                  <a:pt x="7826" y="19835"/>
                </a:cubicBezTo>
                <a:cubicBezTo>
                  <a:pt x="7454" y="20007"/>
                  <a:pt x="7145" y="20165"/>
                  <a:pt x="7146" y="20191"/>
                </a:cubicBezTo>
                <a:cubicBezTo>
                  <a:pt x="7146" y="20218"/>
                  <a:pt x="7729" y="20498"/>
                  <a:pt x="8440" y="20810"/>
                </a:cubicBezTo>
                <a:cubicBezTo>
                  <a:pt x="9151" y="21122"/>
                  <a:pt x="9807" y="21427"/>
                  <a:pt x="9898" y="21485"/>
                </a:cubicBezTo>
                <a:cubicBezTo>
                  <a:pt x="9988" y="21543"/>
                  <a:pt x="10089" y="21590"/>
                  <a:pt x="10119" y="21591"/>
                </a:cubicBezTo>
                <a:cubicBezTo>
                  <a:pt x="10150" y="21592"/>
                  <a:pt x="10997" y="21175"/>
                  <a:pt x="12006" y="20666"/>
                </a:cubicBezTo>
                <a:cubicBezTo>
                  <a:pt x="15732" y="18788"/>
                  <a:pt x="18362" y="17470"/>
                  <a:pt x="18560" y="17380"/>
                </a:cubicBezTo>
                <a:cubicBezTo>
                  <a:pt x="19322" y="17034"/>
                  <a:pt x="19299" y="17059"/>
                  <a:pt x="19299" y="16455"/>
                </a:cubicBezTo>
                <a:lnTo>
                  <a:pt x="19299" y="15905"/>
                </a:lnTo>
                <a:lnTo>
                  <a:pt x="19795" y="15649"/>
                </a:lnTo>
                <a:lnTo>
                  <a:pt x="20283" y="15393"/>
                </a:lnTo>
                <a:lnTo>
                  <a:pt x="20283" y="14462"/>
                </a:lnTo>
                <a:cubicBezTo>
                  <a:pt x="20284" y="13675"/>
                  <a:pt x="20266" y="13522"/>
                  <a:pt x="20150" y="13450"/>
                </a:cubicBezTo>
                <a:cubicBezTo>
                  <a:pt x="20029" y="13375"/>
                  <a:pt x="20056" y="13348"/>
                  <a:pt x="20394" y="13181"/>
                </a:cubicBezTo>
                <a:lnTo>
                  <a:pt x="20779" y="12988"/>
                </a:lnTo>
                <a:lnTo>
                  <a:pt x="20779" y="12113"/>
                </a:lnTo>
                <a:lnTo>
                  <a:pt x="20772" y="11238"/>
                </a:lnTo>
                <a:lnTo>
                  <a:pt x="20409" y="11051"/>
                </a:lnTo>
                <a:lnTo>
                  <a:pt x="20039" y="10857"/>
                </a:lnTo>
                <a:lnTo>
                  <a:pt x="20039" y="9664"/>
                </a:lnTo>
                <a:lnTo>
                  <a:pt x="20039" y="8464"/>
                </a:lnTo>
                <a:lnTo>
                  <a:pt x="19610" y="8264"/>
                </a:lnTo>
                <a:cubicBezTo>
                  <a:pt x="19373" y="8153"/>
                  <a:pt x="18854" y="7893"/>
                  <a:pt x="18456" y="7689"/>
                </a:cubicBezTo>
                <a:cubicBezTo>
                  <a:pt x="18058" y="7486"/>
                  <a:pt x="17714" y="7321"/>
                  <a:pt x="17694" y="7321"/>
                </a:cubicBezTo>
                <a:cubicBezTo>
                  <a:pt x="17675" y="7321"/>
                  <a:pt x="17478" y="7229"/>
                  <a:pt x="17258" y="7115"/>
                </a:cubicBezTo>
                <a:cubicBezTo>
                  <a:pt x="17038" y="7000"/>
                  <a:pt x="16810" y="6908"/>
                  <a:pt x="16747" y="6908"/>
                </a:cubicBezTo>
                <a:cubicBezTo>
                  <a:pt x="16685" y="6909"/>
                  <a:pt x="16281" y="7083"/>
                  <a:pt x="15852" y="7296"/>
                </a:cubicBezTo>
                <a:lnTo>
                  <a:pt x="15068" y="7683"/>
                </a:lnTo>
                <a:lnTo>
                  <a:pt x="14661" y="7489"/>
                </a:lnTo>
                <a:cubicBezTo>
                  <a:pt x="13796" y="7087"/>
                  <a:pt x="13796" y="7091"/>
                  <a:pt x="13796" y="6552"/>
                </a:cubicBezTo>
                <a:cubicBezTo>
                  <a:pt x="13796" y="6213"/>
                  <a:pt x="13829" y="6059"/>
                  <a:pt x="13907" y="6034"/>
                </a:cubicBezTo>
                <a:cubicBezTo>
                  <a:pt x="13967" y="6014"/>
                  <a:pt x="14303" y="6140"/>
                  <a:pt x="14654" y="6315"/>
                </a:cubicBezTo>
                <a:cubicBezTo>
                  <a:pt x="15005" y="6490"/>
                  <a:pt x="15320" y="6626"/>
                  <a:pt x="15349" y="6615"/>
                </a:cubicBezTo>
                <a:cubicBezTo>
                  <a:pt x="15378" y="6603"/>
                  <a:pt x="15796" y="6394"/>
                  <a:pt x="16281" y="6152"/>
                </a:cubicBezTo>
                <a:lnTo>
                  <a:pt x="17169" y="5715"/>
                </a:lnTo>
                <a:lnTo>
                  <a:pt x="17169" y="4753"/>
                </a:lnTo>
                <a:cubicBezTo>
                  <a:pt x="17169" y="4223"/>
                  <a:pt x="17134" y="3791"/>
                  <a:pt x="17095" y="3791"/>
                </a:cubicBezTo>
                <a:cubicBezTo>
                  <a:pt x="17034" y="3791"/>
                  <a:pt x="15961" y="3285"/>
                  <a:pt x="15475" y="3028"/>
                </a:cubicBezTo>
                <a:cubicBezTo>
                  <a:pt x="15400" y="2989"/>
                  <a:pt x="15333" y="2978"/>
                  <a:pt x="15179" y="3028"/>
                </a:cubicBezTo>
                <a:close/>
                <a:moveTo>
                  <a:pt x="3935" y="3222"/>
                </a:moveTo>
                <a:lnTo>
                  <a:pt x="3551" y="3422"/>
                </a:lnTo>
                <a:cubicBezTo>
                  <a:pt x="3178" y="3615"/>
                  <a:pt x="3160" y="3640"/>
                  <a:pt x="3136" y="3978"/>
                </a:cubicBezTo>
                <a:cubicBezTo>
                  <a:pt x="3112" y="4323"/>
                  <a:pt x="3124" y="4334"/>
                  <a:pt x="3469" y="4540"/>
                </a:cubicBezTo>
                <a:cubicBezTo>
                  <a:pt x="3664" y="4656"/>
                  <a:pt x="3868" y="4751"/>
                  <a:pt x="3928" y="4753"/>
                </a:cubicBezTo>
                <a:cubicBezTo>
                  <a:pt x="3988" y="4755"/>
                  <a:pt x="4201" y="4677"/>
                  <a:pt x="4401" y="4578"/>
                </a:cubicBezTo>
                <a:cubicBezTo>
                  <a:pt x="4764" y="4399"/>
                  <a:pt x="4764" y="4400"/>
                  <a:pt x="4764" y="4009"/>
                </a:cubicBezTo>
                <a:lnTo>
                  <a:pt x="4764" y="3616"/>
                </a:lnTo>
                <a:lnTo>
                  <a:pt x="4350" y="3422"/>
                </a:lnTo>
                <a:lnTo>
                  <a:pt x="3935" y="3222"/>
                </a:lnTo>
                <a:close/>
                <a:moveTo>
                  <a:pt x="20342" y="3928"/>
                </a:moveTo>
                <a:cubicBezTo>
                  <a:pt x="20224" y="3928"/>
                  <a:pt x="19187" y="4418"/>
                  <a:pt x="19115" y="4509"/>
                </a:cubicBezTo>
                <a:cubicBezTo>
                  <a:pt x="19081" y="4551"/>
                  <a:pt x="19056" y="4836"/>
                  <a:pt x="19055" y="5146"/>
                </a:cubicBezTo>
                <a:lnTo>
                  <a:pt x="19055" y="5715"/>
                </a:lnTo>
                <a:lnTo>
                  <a:pt x="19447" y="5909"/>
                </a:lnTo>
                <a:cubicBezTo>
                  <a:pt x="19662" y="6017"/>
                  <a:pt x="19912" y="6145"/>
                  <a:pt x="20002" y="6190"/>
                </a:cubicBezTo>
                <a:cubicBezTo>
                  <a:pt x="20273" y="6323"/>
                  <a:pt x="20407" y="6292"/>
                  <a:pt x="21016" y="5996"/>
                </a:cubicBezTo>
                <a:lnTo>
                  <a:pt x="21600" y="5715"/>
                </a:lnTo>
                <a:lnTo>
                  <a:pt x="21600" y="5109"/>
                </a:lnTo>
                <a:lnTo>
                  <a:pt x="21600" y="4497"/>
                </a:lnTo>
                <a:lnTo>
                  <a:pt x="21016" y="4209"/>
                </a:lnTo>
                <a:cubicBezTo>
                  <a:pt x="20693" y="4052"/>
                  <a:pt x="20389" y="3928"/>
                  <a:pt x="20342" y="3928"/>
                </a:cubicBezTo>
                <a:close/>
                <a:moveTo>
                  <a:pt x="4912" y="5865"/>
                </a:moveTo>
                <a:cubicBezTo>
                  <a:pt x="4865" y="5865"/>
                  <a:pt x="4462" y="6047"/>
                  <a:pt x="4017" y="6265"/>
                </a:cubicBezTo>
                <a:lnTo>
                  <a:pt x="3203" y="6658"/>
                </a:lnTo>
                <a:lnTo>
                  <a:pt x="3203" y="7502"/>
                </a:lnTo>
                <a:lnTo>
                  <a:pt x="3203" y="8345"/>
                </a:lnTo>
                <a:lnTo>
                  <a:pt x="4002" y="8733"/>
                </a:lnTo>
                <a:cubicBezTo>
                  <a:pt x="4442" y="8945"/>
                  <a:pt x="4864" y="9119"/>
                  <a:pt x="4934" y="9120"/>
                </a:cubicBezTo>
                <a:cubicBezTo>
                  <a:pt x="5004" y="9121"/>
                  <a:pt x="5221" y="9033"/>
                  <a:pt x="5422" y="8926"/>
                </a:cubicBezTo>
                <a:cubicBezTo>
                  <a:pt x="5623" y="8819"/>
                  <a:pt x="5984" y="8641"/>
                  <a:pt x="6221" y="8533"/>
                </a:cubicBezTo>
                <a:lnTo>
                  <a:pt x="6650" y="8339"/>
                </a:lnTo>
                <a:lnTo>
                  <a:pt x="6650" y="7496"/>
                </a:lnTo>
                <a:lnTo>
                  <a:pt x="6650" y="6652"/>
                </a:lnTo>
                <a:lnTo>
                  <a:pt x="5822" y="6259"/>
                </a:lnTo>
                <a:cubicBezTo>
                  <a:pt x="5365" y="6042"/>
                  <a:pt x="4958" y="5865"/>
                  <a:pt x="4912" y="5865"/>
                </a:cubicBezTo>
                <a:close/>
                <a:moveTo>
                  <a:pt x="8862" y="8452"/>
                </a:moveTo>
                <a:cubicBezTo>
                  <a:pt x="8777" y="8470"/>
                  <a:pt x="8244" y="8711"/>
                  <a:pt x="7678" y="8989"/>
                </a:cubicBezTo>
                <a:lnTo>
                  <a:pt x="6650" y="9495"/>
                </a:lnTo>
                <a:lnTo>
                  <a:pt x="6650" y="10451"/>
                </a:lnTo>
                <a:cubicBezTo>
                  <a:pt x="6650" y="10974"/>
                  <a:pt x="6623" y="11417"/>
                  <a:pt x="6584" y="11438"/>
                </a:cubicBezTo>
                <a:cubicBezTo>
                  <a:pt x="6544" y="11459"/>
                  <a:pt x="6106" y="11272"/>
                  <a:pt x="5615" y="11026"/>
                </a:cubicBezTo>
                <a:cubicBezTo>
                  <a:pt x="5123" y="10779"/>
                  <a:pt x="4676" y="10576"/>
                  <a:pt x="4623" y="10576"/>
                </a:cubicBezTo>
                <a:cubicBezTo>
                  <a:pt x="4570" y="10576"/>
                  <a:pt x="4201" y="10736"/>
                  <a:pt x="3802" y="10932"/>
                </a:cubicBezTo>
                <a:cubicBezTo>
                  <a:pt x="1608" y="12008"/>
                  <a:pt x="1741" y="11958"/>
                  <a:pt x="1583" y="11857"/>
                </a:cubicBezTo>
                <a:cubicBezTo>
                  <a:pt x="1360" y="11714"/>
                  <a:pt x="1264" y="11729"/>
                  <a:pt x="607" y="12044"/>
                </a:cubicBezTo>
                <a:lnTo>
                  <a:pt x="0" y="12338"/>
                </a:lnTo>
                <a:lnTo>
                  <a:pt x="0" y="12931"/>
                </a:lnTo>
                <a:lnTo>
                  <a:pt x="0" y="13525"/>
                </a:lnTo>
                <a:lnTo>
                  <a:pt x="636" y="13837"/>
                </a:lnTo>
                <a:lnTo>
                  <a:pt x="1272" y="14150"/>
                </a:lnTo>
                <a:lnTo>
                  <a:pt x="1317" y="14799"/>
                </a:lnTo>
                <a:lnTo>
                  <a:pt x="1354" y="15449"/>
                </a:lnTo>
                <a:lnTo>
                  <a:pt x="2589" y="16043"/>
                </a:lnTo>
                <a:lnTo>
                  <a:pt x="3817" y="16642"/>
                </a:lnTo>
                <a:lnTo>
                  <a:pt x="3839" y="17398"/>
                </a:lnTo>
                <a:cubicBezTo>
                  <a:pt x="3858" y="18017"/>
                  <a:pt x="3894" y="18171"/>
                  <a:pt x="4009" y="18242"/>
                </a:cubicBezTo>
                <a:cubicBezTo>
                  <a:pt x="4137" y="18321"/>
                  <a:pt x="4126" y="18332"/>
                  <a:pt x="3921" y="18398"/>
                </a:cubicBezTo>
                <a:cubicBezTo>
                  <a:pt x="3796" y="18438"/>
                  <a:pt x="3696" y="18503"/>
                  <a:pt x="3691" y="18542"/>
                </a:cubicBezTo>
                <a:cubicBezTo>
                  <a:pt x="3687" y="18581"/>
                  <a:pt x="3674" y="18871"/>
                  <a:pt x="3669" y="19185"/>
                </a:cubicBezTo>
                <a:lnTo>
                  <a:pt x="3662" y="19754"/>
                </a:lnTo>
                <a:lnTo>
                  <a:pt x="4231" y="20048"/>
                </a:lnTo>
                <a:cubicBezTo>
                  <a:pt x="4545" y="20209"/>
                  <a:pt x="4849" y="20340"/>
                  <a:pt x="4904" y="20341"/>
                </a:cubicBezTo>
                <a:cubicBezTo>
                  <a:pt x="4960" y="20342"/>
                  <a:pt x="5268" y="20214"/>
                  <a:pt x="5585" y="20054"/>
                </a:cubicBezTo>
                <a:lnTo>
                  <a:pt x="6162" y="19766"/>
                </a:lnTo>
                <a:lnTo>
                  <a:pt x="6162" y="19160"/>
                </a:lnTo>
                <a:lnTo>
                  <a:pt x="6162" y="18561"/>
                </a:lnTo>
                <a:lnTo>
                  <a:pt x="6532" y="18373"/>
                </a:lnTo>
                <a:lnTo>
                  <a:pt x="6902" y="18192"/>
                </a:lnTo>
                <a:lnTo>
                  <a:pt x="6902" y="17417"/>
                </a:lnTo>
                <a:lnTo>
                  <a:pt x="6902" y="16642"/>
                </a:lnTo>
                <a:lnTo>
                  <a:pt x="6569" y="16480"/>
                </a:lnTo>
                <a:cubicBezTo>
                  <a:pt x="6387" y="16393"/>
                  <a:pt x="6256" y="16294"/>
                  <a:pt x="6280" y="16261"/>
                </a:cubicBezTo>
                <a:cubicBezTo>
                  <a:pt x="6304" y="16228"/>
                  <a:pt x="6719" y="16008"/>
                  <a:pt x="7205" y="15774"/>
                </a:cubicBezTo>
                <a:cubicBezTo>
                  <a:pt x="8371" y="15211"/>
                  <a:pt x="8361" y="15218"/>
                  <a:pt x="9380" y="14718"/>
                </a:cubicBezTo>
                <a:lnTo>
                  <a:pt x="10267" y="14281"/>
                </a:lnTo>
                <a:lnTo>
                  <a:pt x="10267" y="13262"/>
                </a:lnTo>
                <a:lnTo>
                  <a:pt x="10267" y="12244"/>
                </a:lnTo>
                <a:lnTo>
                  <a:pt x="10741" y="12013"/>
                </a:lnTo>
                <a:lnTo>
                  <a:pt x="11214" y="11782"/>
                </a:lnTo>
                <a:lnTo>
                  <a:pt x="11236" y="10645"/>
                </a:lnTo>
                <a:lnTo>
                  <a:pt x="11251" y="9501"/>
                </a:lnTo>
                <a:lnTo>
                  <a:pt x="10134" y="8958"/>
                </a:lnTo>
                <a:cubicBezTo>
                  <a:pt x="9434" y="8617"/>
                  <a:pt x="8959" y="8430"/>
                  <a:pt x="8862" y="8452"/>
                </a:cubicBezTo>
                <a:close/>
                <a:moveTo>
                  <a:pt x="12272" y="12169"/>
                </a:moveTo>
                <a:cubicBezTo>
                  <a:pt x="12195" y="12169"/>
                  <a:pt x="11932" y="12270"/>
                  <a:pt x="11688" y="12388"/>
                </a:cubicBezTo>
                <a:lnTo>
                  <a:pt x="11244" y="12600"/>
                </a:lnTo>
                <a:lnTo>
                  <a:pt x="11273" y="13194"/>
                </a:lnTo>
                <a:lnTo>
                  <a:pt x="11296" y="13787"/>
                </a:lnTo>
                <a:lnTo>
                  <a:pt x="11747" y="14018"/>
                </a:lnTo>
                <a:cubicBezTo>
                  <a:pt x="11995" y="14143"/>
                  <a:pt x="12231" y="14248"/>
                  <a:pt x="12272" y="14250"/>
                </a:cubicBezTo>
                <a:cubicBezTo>
                  <a:pt x="12313" y="14251"/>
                  <a:pt x="12577" y="14141"/>
                  <a:pt x="12864" y="14006"/>
                </a:cubicBezTo>
                <a:lnTo>
                  <a:pt x="13389" y="13756"/>
                </a:lnTo>
                <a:lnTo>
                  <a:pt x="13389" y="13187"/>
                </a:lnTo>
                <a:lnTo>
                  <a:pt x="13389" y="12619"/>
                </a:lnTo>
                <a:lnTo>
                  <a:pt x="12901" y="12394"/>
                </a:lnTo>
                <a:cubicBezTo>
                  <a:pt x="12634" y="12270"/>
                  <a:pt x="12349" y="12169"/>
                  <a:pt x="12272" y="12169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401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Open Access Model Library"/>
          <p:cNvSpPr txBox="1">
            <a:spLocks noGrp="1"/>
          </p:cNvSpPr>
          <p:nvPr>
            <p:ph type="title"/>
          </p:nvPr>
        </p:nvSpPr>
        <p:spPr>
          <a:xfrm>
            <a:off x="634880" y="228471"/>
            <a:ext cx="11861800" cy="2263769"/>
          </a:xfrm>
          <a:prstGeom prst="rect">
            <a:avLst/>
          </a:prstGeom>
        </p:spPr>
        <p:txBody>
          <a:bodyPr/>
          <a:lstStyle/>
          <a:p>
            <a:r>
              <a:rPr dirty="0"/>
              <a:t>Open Access Model Libra</a:t>
            </a:r>
            <a:r>
              <a:rPr lang="en-US" dirty="0"/>
              <a:t>ry</a:t>
            </a:r>
            <a:endParaRPr dirty="0"/>
          </a:p>
        </p:txBody>
      </p:sp>
      <p:grpSp>
        <p:nvGrpSpPr>
          <p:cNvPr id="246" name="Group"/>
          <p:cNvGrpSpPr/>
          <p:nvPr/>
        </p:nvGrpSpPr>
        <p:grpSpPr>
          <a:xfrm>
            <a:off x="836129" y="2209928"/>
            <a:ext cx="5731948" cy="7315201"/>
            <a:chOff x="0" y="0"/>
            <a:chExt cx="5731946" cy="7315200"/>
          </a:xfrm>
        </p:grpSpPr>
        <p:pic>
          <p:nvPicPr>
            <p:cNvPr id="244" name="CML1-1.png" descr="CML1-1.png"/>
            <p:cNvPicPr>
              <a:picLocks noChangeAspect="1"/>
            </p:cNvPicPr>
            <p:nvPr/>
          </p:nvPicPr>
          <p:blipFill>
            <a:blip r:embed="rId2"/>
            <a:srcRect l="17333" t="13583" r="19236" b="1288"/>
            <a:stretch>
              <a:fillRect/>
            </a:stretch>
          </p:blipFill>
          <p:spPr>
            <a:xfrm>
              <a:off x="0" y="0"/>
              <a:ext cx="5729649" cy="5028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CML1-2.png" descr="CML1-2.png"/>
            <p:cNvPicPr>
              <a:picLocks noChangeAspect="1"/>
            </p:cNvPicPr>
            <p:nvPr/>
          </p:nvPicPr>
          <p:blipFill>
            <a:blip r:embed="rId3"/>
            <a:srcRect l="18282" t="22536" r="18282" b="25588"/>
            <a:stretch>
              <a:fillRect/>
            </a:stretch>
          </p:blipFill>
          <p:spPr>
            <a:xfrm>
              <a:off x="169582" y="4390360"/>
              <a:ext cx="5562365" cy="2924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9" name="Group"/>
          <p:cNvGrpSpPr/>
          <p:nvPr/>
        </p:nvGrpSpPr>
        <p:grpSpPr>
          <a:xfrm>
            <a:off x="7135362" y="2311528"/>
            <a:ext cx="5033309" cy="7315201"/>
            <a:chOff x="0" y="0"/>
            <a:chExt cx="5033307" cy="7315199"/>
          </a:xfrm>
        </p:grpSpPr>
        <p:pic>
          <p:nvPicPr>
            <p:cNvPr id="247" name="CML2-1.png" descr="CML2-1.png"/>
            <p:cNvPicPr>
              <a:picLocks noChangeAspect="1"/>
            </p:cNvPicPr>
            <p:nvPr/>
          </p:nvPicPr>
          <p:blipFill>
            <a:blip r:embed="rId4"/>
            <a:srcRect l="17198" t="13487" r="18412"/>
            <a:stretch>
              <a:fillRect/>
            </a:stretch>
          </p:blipFill>
          <p:spPr>
            <a:xfrm>
              <a:off x="0" y="0"/>
              <a:ext cx="4990652" cy="4311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CML2-2.png" descr="CML2-2.png"/>
            <p:cNvPicPr>
              <a:picLocks noChangeAspect="1"/>
            </p:cNvPicPr>
            <p:nvPr/>
          </p:nvPicPr>
          <p:blipFill>
            <a:blip r:embed="rId5"/>
            <a:srcRect l="17342" t="21952" r="17862" b="7382"/>
            <a:stretch>
              <a:fillRect/>
            </a:stretch>
          </p:blipFill>
          <p:spPr>
            <a:xfrm>
              <a:off x="11156" y="3793351"/>
              <a:ext cx="5022152" cy="35218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" name="Group" descr="Group"/>
          <p:cNvPicPr>
            <a:picLocks noChangeAspect="1"/>
          </p:cNvPicPr>
          <p:nvPr/>
        </p:nvPicPr>
        <p:blipFill>
          <a:blip r:embed="rId6"/>
          <a:srcRect t="104" r="6" b="10"/>
          <a:stretch>
            <a:fillRect/>
          </a:stretch>
        </p:blipFill>
        <p:spPr>
          <a:xfrm>
            <a:off x="11261571" y="343004"/>
            <a:ext cx="1158876" cy="1371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61" y="4"/>
                </a:moveTo>
                <a:cubicBezTo>
                  <a:pt x="9797" y="17"/>
                  <a:pt x="9720" y="55"/>
                  <a:pt x="9602" y="129"/>
                </a:cubicBezTo>
                <a:cubicBezTo>
                  <a:pt x="9449" y="225"/>
                  <a:pt x="9034" y="439"/>
                  <a:pt x="8684" y="604"/>
                </a:cubicBezTo>
                <a:cubicBezTo>
                  <a:pt x="8201" y="833"/>
                  <a:pt x="8048" y="942"/>
                  <a:pt x="8048" y="1054"/>
                </a:cubicBezTo>
                <a:cubicBezTo>
                  <a:pt x="8048" y="1259"/>
                  <a:pt x="7983" y="1293"/>
                  <a:pt x="7767" y="1210"/>
                </a:cubicBezTo>
                <a:cubicBezTo>
                  <a:pt x="7616" y="1152"/>
                  <a:pt x="7495" y="1180"/>
                  <a:pt x="7116" y="1360"/>
                </a:cubicBezTo>
                <a:lnTo>
                  <a:pt x="6650" y="1585"/>
                </a:lnTo>
                <a:lnTo>
                  <a:pt x="6650" y="2060"/>
                </a:lnTo>
                <a:lnTo>
                  <a:pt x="6650" y="2529"/>
                </a:lnTo>
                <a:lnTo>
                  <a:pt x="7109" y="2754"/>
                </a:lnTo>
                <a:cubicBezTo>
                  <a:pt x="7487" y="2936"/>
                  <a:pt x="7605" y="2963"/>
                  <a:pt x="7760" y="2903"/>
                </a:cubicBezTo>
                <a:cubicBezTo>
                  <a:pt x="7979" y="2819"/>
                  <a:pt x="7975" y="2816"/>
                  <a:pt x="9402" y="3528"/>
                </a:cubicBezTo>
                <a:lnTo>
                  <a:pt x="9898" y="3772"/>
                </a:lnTo>
                <a:lnTo>
                  <a:pt x="10208" y="3641"/>
                </a:lnTo>
                <a:cubicBezTo>
                  <a:pt x="10704" y="3427"/>
                  <a:pt x="11783" y="2877"/>
                  <a:pt x="11828" y="2816"/>
                </a:cubicBezTo>
                <a:cubicBezTo>
                  <a:pt x="11851" y="2786"/>
                  <a:pt x="11857" y="2344"/>
                  <a:pt x="11843" y="1835"/>
                </a:cubicBezTo>
                <a:lnTo>
                  <a:pt x="11821" y="910"/>
                </a:lnTo>
                <a:lnTo>
                  <a:pt x="11555" y="779"/>
                </a:lnTo>
                <a:cubicBezTo>
                  <a:pt x="11191" y="600"/>
                  <a:pt x="10809" y="417"/>
                  <a:pt x="10482" y="261"/>
                </a:cubicBezTo>
                <a:cubicBezTo>
                  <a:pt x="10330" y="188"/>
                  <a:pt x="10136" y="90"/>
                  <a:pt x="10045" y="42"/>
                </a:cubicBezTo>
                <a:cubicBezTo>
                  <a:pt x="9975" y="5"/>
                  <a:pt x="9924" y="-8"/>
                  <a:pt x="9861" y="4"/>
                </a:cubicBezTo>
                <a:close/>
                <a:moveTo>
                  <a:pt x="15179" y="3028"/>
                </a:moveTo>
                <a:cubicBezTo>
                  <a:pt x="15025" y="3079"/>
                  <a:pt x="14791" y="3191"/>
                  <a:pt x="14373" y="3391"/>
                </a:cubicBezTo>
                <a:lnTo>
                  <a:pt x="13426" y="3841"/>
                </a:lnTo>
                <a:lnTo>
                  <a:pt x="13389" y="4353"/>
                </a:lnTo>
                <a:cubicBezTo>
                  <a:pt x="13356" y="4760"/>
                  <a:pt x="13324" y="4859"/>
                  <a:pt x="13226" y="4840"/>
                </a:cubicBezTo>
                <a:cubicBezTo>
                  <a:pt x="13159" y="4828"/>
                  <a:pt x="12709" y="4618"/>
                  <a:pt x="12228" y="4378"/>
                </a:cubicBezTo>
                <a:cubicBezTo>
                  <a:pt x="11642" y="4086"/>
                  <a:pt x="11321" y="3963"/>
                  <a:pt x="11266" y="4009"/>
                </a:cubicBezTo>
                <a:cubicBezTo>
                  <a:pt x="11221" y="4048"/>
                  <a:pt x="11113" y="4116"/>
                  <a:pt x="11022" y="4159"/>
                </a:cubicBezTo>
                <a:cubicBezTo>
                  <a:pt x="9794" y="4745"/>
                  <a:pt x="9451" y="4910"/>
                  <a:pt x="9254" y="5022"/>
                </a:cubicBezTo>
                <a:lnTo>
                  <a:pt x="9025" y="5153"/>
                </a:lnTo>
                <a:lnTo>
                  <a:pt x="9010" y="6334"/>
                </a:lnTo>
                <a:lnTo>
                  <a:pt x="8995" y="7508"/>
                </a:lnTo>
                <a:lnTo>
                  <a:pt x="10149" y="8070"/>
                </a:lnTo>
                <a:cubicBezTo>
                  <a:pt x="10786" y="8381"/>
                  <a:pt x="11354" y="8639"/>
                  <a:pt x="11407" y="8639"/>
                </a:cubicBezTo>
                <a:cubicBezTo>
                  <a:pt x="11459" y="8639"/>
                  <a:pt x="11738" y="8519"/>
                  <a:pt x="12028" y="8370"/>
                </a:cubicBezTo>
                <a:lnTo>
                  <a:pt x="12553" y="8095"/>
                </a:lnTo>
                <a:lnTo>
                  <a:pt x="12953" y="8314"/>
                </a:lnTo>
                <a:lnTo>
                  <a:pt x="13345" y="8533"/>
                </a:lnTo>
                <a:lnTo>
                  <a:pt x="13367" y="10132"/>
                </a:lnTo>
                <a:lnTo>
                  <a:pt x="13389" y="11725"/>
                </a:lnTo>
                <a:lnTo>
                  <a:pt x="14188" y="12113"/>
                </a:lnTo>
                <a:lnTo>
                  <a:pt x="14987" y="12500"/>
                </a:lnTo>
                <a:lnTo>
                  <a:pt x="14987" y="13287"/>
                </a:lnTo>
                <a:lnTo>
                  <a:pt x="14987" y="14068"/>
                </a:lnTo>
                <a:lnTo>
                  <a:pt x="14188" y="14487"/>
                </a:lnTo>
                <a:lnTo>
                  <a:pt x="13389" y="14906"/>
                </a:lnTo>
                <a:lnTo>
                  <a:pt x="13389" y="15612"/>
                </a:lnTo>
                <a:cubicBezTo>
                  <a:pt x="13389" y="16000"/>
                  <a:pt x="13364" y="16332"/>
                  <a:pt x="13330" y="16349"/>
                </a:cubicBezTo>
                <a:cubicBezTo>
                  <a:pt x="13296" y="16366"/>
                  <a:pt x="12727" y="16120"/>
                  <a:pt x="12072" y="15799"/>
                </a:cubicBezTo>
                <a:cubicBezTo>
                  <a:pt x="11417" y="15478"/>
                  <a:pt x="10831" y="15226"/>
                  <a:pt x="10763" y="15237"/>
                </a:cubicBezTo>
                <a:cubicBezTo>
                  <a:pt x="10695" y="15247"/>
                  <a:pt x="10090" y="15514"/>
                  <a:pt x="9424" y="15837"/>
                </a:cubicBezTo>
                <a:lnTo>
                  <a:pt x="8211" y="16424"/>
                </a:lnTo>
                <a:lnTo>
                  <a:pt x="8211" y="17723"/>
                </a:lnTo>
                <a:lnTo>
                  <a:pt x="8211" y="19017"/>
                </a:lnTo>
                <a:lnTo>
                  <a:pt x="8522" y="19167"/>
                </a:lnTo>
                <a:cubicBezTo>
                  <a:pt x="8817" y="19313"/>
                  <a:pt x="8819" y="19326"/>
                  <a:pt x="8662" y="19423"/>
                </a:cubicBezTo>
                <a:cubicBezTo>
                  <a:pt x="8573" y="19478"/>
                  <a:pt x="8199" y="19664"/>
                  <a:pt x="7826" y="19835"/>
                </a:cubicBezTo>
                <a:cubicBezTo>
                  <a:pt x="7454" y="20007"/>
                  <a:pt x="7145" y="20165"/>
                  <a:pt x="7146" y="20191"/>
                </a:cubicBezTo>
                <a:cubicBezTo>
                  <a:pt x="7146" y="20218"/>
                  <a:pt x="7729" y="20498"/>
                  <a:pt x="8440" y="20810"/>
                </a:cubicBezTo>
                <a:cubicBezTo>
                  <a:pt x="9151" y="21122"/>
                  <a:pt x="9807" y="21427"/>
                  <a:pt x="9898" y="21485"/>
                </a:cubicBezTo>
                <a:cubicBezTo>
                  <a:pt x="9988" y="21543"/>
                  <a:pt x="10089" y="21590"/>
                  <a:pt x="10119" y="21591"/>
                </a:cubicBezTo>
                <a:cubicBezTo>
                  <a:pt x="10150" y="21592"/>
                  <a:pt x="10997" y="21175"/>
                  <a:pt x="12006" y="20666"/>
                </a:cubicBezTo>
                <a:cubicBezTo>
                  <a:pt x="15732" y="18788"/>
                  <a:pt x="18362" y="17470"/>
                  <a:pt x="18560" y="17380"/>
                </a:cubicBezTo>
                <a:cubicBezTo>
                  <a:pt x="19322" y="17034"/>
                  <a:pt x="19299" y="17059"/>
                  <a:pt x="19299" y="16455"/>
                </a:cubicBezTo>
                <a:lnTo>
                  <a:pt x="19299" y="15905"/>
                </a:lnTo>
                <a:lnTo>
                  <a:pt x="19795" y="15649"/>
                </a:lnTo>
                <a:lnTo>
                  <a:pt x="20283" y="15393"/>
                </a:lnTo>
                <a:lnTo>
                  <a:pt x="20283" y="14462"/>
                </a:lnTo>
                <a:cubicBezTo>
                  <a:pt x="20284" y="13675"/>
                  <a:pt x="20266" y="13522"/>
                  <a:pt x="20150" y="13450"/>
                </a:cubicBezTo>
                <a:cubicBezTo>
                  <a:pt x="20029" y="13375"/>
                  <a:pt x="20056" y="13348"/>
                  <a:pt x="20394" y="13181"/>
                </a:cubicBezTo>
                <a:lnTo>
                  <a:pt x="20779" y="12988"/>
                </a:lnTo>
                <a:lnTo>
                  <a:pt x="20779" y="12113"/>
                </a:lnTo>
                <a:lnTo>
                  <a:pt x="20772" y="11238"/>
                </a:lnTo>
                <a:lnTo>
                  <a:pt x="20409" y="11051"/>
                </a:lnTo>
                <a:lnTo>
                  <a:pt x="20039" y="10857"/>
                </a:lnTo>
                <a:lnTo>
                  <a:pt x="20039" y="9664"/>
                </a:lnTo>
                <a:lnTo>
                  <a:pt x="20039" y="8464"/>
                </a:lnTo>
                <a:lnTo>
                  <a:pt x="19610" y="8264"/>
                </a:lnTo>
                <a:cubicBezTo>
                  <a:pt x="19373" y="8153"/>
                  <a:pt x="18854" y="7893"/>
                  <a:pt x="18456" y="7689"/>
                </a:cubicBezTo>
                <a:cubicBezTo>
                  <a:pt x="18058" y="7486"/>
                  <a:pt x="17714" y="7321"/>
                  <a:pt x="17694" y="7321"/>
                </a:cubicBezTo>
                <a:cubicBezTo>
                  <a:pt x="17675" y="7321"/>
                  <a:pt x="17478" y="7229"/>
                  <a:pt x="17258" y="7115"/>
                </a:cubicBezTo>
                <a:cubicBezTo>
                  <a:pt x="17038" y="7000"/>
                  <a:pt x="16810" y="6908"/>
                  <a:pt x="16747" y="6908"/>
                </a:cubicBezTo>
                <a:cubicBezTo>
                  <a:pt x="16685" y="6909"/>
                  <a:pt x="16281" y="7083"/>
                  <a:pt x="15852" y="7296"/>
                </a:cubicBezTo>
                <a:lnTo>
                  <a:pt x="15068" y="7683"/>
                </a:lnTo>
                <a:lnTo>
                  <a:pt x="14661" y="7489"/>
                </a:lnTo>
                <a:cubicBezTo>
                  <a:pt x="13796" y="7087"/>
                  <a:pt x="13796" y="7091"/>
                  <a:pt x="13796" y="6552"/>
                </a:cubicBezTo>
                <a:cubicBezTo>
                  <a:pt x="13796" y="6213"/>
                  <a:pt x="13829" y="6059"/>
                  <a:pt x="13907" y="6034"/>
                </a:cubicBezTo>
                <a:cubicBezTo>
                  <a:pt x="13967" y="6014"/>
                  <a:pt x="14303" y="6140"/>
                  <a:pt x="14654" y="6315"/>
                </a:cubicBezTo>
                <a:cubicBezTo>
                  <a:pt x="15005" y="6490"/>
                  <a:pt x="15320" y="6626"/>
                  <a:pt x="15349" y="6615"/>
                </a:cubicBezTo>
                <a:cubicBezTo>
                  <a:pt x="15378" y="6603"/>
                  <a:pt x="15796" y="6394"/>
                  <a:pt x="16281" y="6152"/>
                </a:cubicBezTo>
                <a:lnTo>
                  <a:pt x="17169" y="5715"/>
                </a:lnTo>
                <a:lnTo>
                  <a:pt x="17169" y="4753"/>
                </a:lnTo>
                <a:cubicBezTo>
                  <a:pt x="17169" y="4223"/>
                  <a:pt x="17134" y="3791"/>
                  <a:pt x="17095" y="3791"/>
                </a:cubicBezTo>
                <a:cubicBezTo>
                  <a:pt x="17034" y="3791"/>
                  <a:pt x="15961" y="3285"/>
                  <a:pt x="15475" y="3028"/>
                </a:cubicBezTo>
                <a:cubicBezTo>
                  <a:pt x="15400" y="2989"/>
                  <a:pt x="15333" y="2978"/>
                  <a:pt x="15179" y="3028"/>
                </a:cubicBezTo>
                <a:close/>
                <a:moveTo>
                  <a:pt x="3935" y="3222"/>
                </a:moveTo>
                <a:lnTo>
                  <a:pt x="3551" y="3422"/>
                </a:lnTo>
                <a:cubicBezTo>
                  <a:pt x="3178" y="3615"/>
                  <a:pt x="3160" y="3640"/>
                  <a:pt x="3136" y="3978"/>
                </a:cubicBezTo>
                <a:cubicBezTo>
                  <a:pt x="3112" y="4323"/>
                  <a:pt x="3124" y="4334"/>
                  <a:pt x="3469" y="4540"/>
                </a:cubicBezTo>
                <a:cubicBezTo>
                  <a:pt x="3664" y="4656"/>
                  <a:pt x="3868" y="4751"/>
                  <a:pt x="3928" y="4753"/>
                </a:cubicBezTo>
                <a:cubicBezTo>
                  <a:pt x="3988" y="4755"/>
                  <a:pt x="4201" y="4677"/>
                  <a:pt x="4401" y="4578"/>
                </a:cubicBezTo>
                <a:cubicBezTo>
                  <a:pt x="4764" y="4399"/>
                  <a:pt x="4764" y="4400"/>
                  <a:pt x="4764" y="4009"/>
                </a:cubicBezTo>
                <a:lnTo>
                  <a:pt x="4764" y="3616"/>
                </a:lnTo>
                <a:lnTo>
                  <a:pt x="4350" y="3422"/>
                </a:lnTo>
                <a:lnTo>
                  <a:pt x="3935" y="3222"/>
                </a:lnTo>
                <a:close/>
                <a:moveTo>
                  <a:pt x="20342" y="3928"/>
                </a:moveTo>
                <a:cubicBezTo>
                  <a:pt x="20224" y="3928"/>
                  <a:pt x="19187" y="4418"/>
                  <a:pt x="19115" y="4509"/>
                </a:cubicBezTo>
                <a:cubicBezTo>
                  <a:pt x="19081" y="4551"/>
                  <a:pt x="19056" y="4836"/>
                  <a:pt x="19055" y="5146"/>
                </a:cubicBezTo>
                <a:lnTo>
                  <a:pt x="19055" y="5715"/>
                </a:lnTo>
                <a:lnTo>
                  <a:pt x="19447" y="5909"/>
                </a:lnTo>
                <a:cubicBezTo>
                  <a:pt x="19662" y="6017"/>
                  <a:pt x="19912" y="6145"/>
                  <a:pt x="20002" y="6190"/>
                </a:cubicBezTo>
                <a:cubicBezTo>
                  <a:pt x="20273" y="6323"/>
                  <a:pt x="20407" y="6292"/>
                  <a:pt x="21016" y="5996"/>
                </a:cubicBezTo>
                <a:lnTo>
                  <a:pt x="21600" y="5715"/>
                </a:lnTo>
                <a:lnTo>
                  <a:pt x="21600" y="5109"/>
                </a:lnTo>
                <a:lnTo>
                  <a:pt x="21600" y="4497"/>
                </a:lnTo>
                <a:lnTo>
                  <a:pt x="21016" y="4209"/>
                </a:lnTo>
                <a:cubicBezTo>
                  <a:pt x="20693" y="4052"/>
                  <a:pt x="20389" y="3928"/>
                  <a:pt x="20342" y="3928"/>
                </a:cubicBezTo>
                <a:close/>
                <a:moveTo>
                  <a:pt x="4912" y="5865"/>
                </a:moveTo>
                <a:cubicBezTo>
                  <a:pt x="4865" y="5865"/>
                  <a:pt x="4462" y="6047"/>
                  <a:pt x="4017" y="6265"/>
                </a:cubicBezTo>
                <a:lnTo>
                  <a:pt x="3203" y="6658"/>
                </a:lnTo>
                <a:lnTo>
                  <a:pt x="3203" y="7502"/>
                </a:lnTo>
                <a:lnTo>
                  <a:pt x="3203" y="8345"/>
                </a:lnTo>
                <a:lnTo>
                  <a:pt x="4002" y="8733"/>
                </a:lnTo>
                <a:cubicBezTo>
                  <a:pt x="4442" y="8945"/>
                  <a:pt x="4864" y="9119"/>
                  <a:pt x="4934" y="9120"/>
                </a:cubicBezTo>
                <a:cubicBezTo>
                  <a:pt x="5004" y="9121"/>
                  <a:pt x="5221" y="9033"/>
                  <a:pt x="5422" y="8926"/>
                </a:cubicBezTo>
                <a:cubicBezTo>
                  <a:pt x="5623" y="8819"/>
                  <a:pt x="5984" y="8641"/>
                  <a:pt x="6221" y="8533"/>
                </a:cubicBezTo>
                <a:lnTo>
                  <a:pt x="6650" y="8339"/>
                </a:lnTo>
                <a:lnTo>
                  <a:pt x="6650" y="7496"/>
                </a:lnTo>
                <a:lnTo>
                  <a:pt x="6650" y="6652"/>
                </a:lnTo>
                <a:lnTo>
                  <a:pt x="5822" y="6259"/>
                </a:lnTo>
                <a:cubicBezTo>
                  <a:pt x="5365" y="6042"/>
                  <a:pt x="4958" y="5865"/>
                  <a:pt x="4912" y="5865"/>
                </a:cubicBezTo>
                <a:close/>
                <a:moveTo>
                  <a:pt x="8862" y="8452"/>
                </a:moveTo>
                <a:cubicBezTo>
                  <a:pt x="8777" y="8470"/>
                  <a:pt x="8244" y="8711"/>
                  <a:pt x="7678" y="8989"/>
                </a:cubicBezTo>
                <a:lnTo>
                  <a:pt x="6650" y="9495"/>
                </a:lnTo>
                <a:lnTo>
                  <a:pt x="6650" y="10451"/>
                </a:lnTo>
                <a:cubicBezTo>
                  <a:pt x="6650" y="10974"/>
                  <a:pt x="6623" y="11417"/>
                  <a:pt x="6584" y="11438"/>
                </a:cubicBezTo>
                <a:cubicBezTo>
                  <a:pt x="6544" y="11459"/>
                  <a:pt x="6106" y="11272"/>
                  <a:pt x="5615" y="11026"/>
                </a:cubicBezTo>
                <a:cubicBezTo>
                  <a:pt x="5123" y="10779"/>
                  <a:pt x="4676" y="10576"/>
                  <a:pt x="4623" y="10576"/>
                </a:cubicBezTo>
                <a:cubicBezTo>
                  <a:pt x="4570" y="10576"/>
                  <a:pt x="4201" y="10736"/>
                  <a:pt x="3802" y="10932"/>
                </a:cubicBezTo>
                <a:cubicBezTo>
                  <a:pt x="1608" y="12008"/>
                  <a:pt x="1741" y="11958"/>
                  <a:pt x="1583" y="11857"/>
                </a:cubicBezTo>
                <a:cubicBezTo>
                  <a:pt x="1360" y="11714"/>
                  <a:pt x="1264" y="11729"/>
                  <a:pt x="607" y="12044"/>
                </a:cubicBezTo>
                <a:lnTo>
                  <a:pt x="0" y="12338"/>
                </a:lnTo>
                <a:lnTo>
                  <a:pt x="0" y="12931"/>
                </a:lnTo>
                <a:lnTo>
                  <a:pt x="0" y="13525"/>
                </a:lnTo>
                <a:lnTo>
                  <a:pt x="636" y="13837"/>
                </a:lnTo>
                <a:lnTo>
                  <a:pt x="1272" y="14150"/>
                </a:lnTo>
                <a:lnTo>
                  <a:pt x="1317" y="14799"/>
                </a:lnTo>
                <a:lnTo>
                  <a:pt x="1354" y="15449"/>
                </a:lnTo>
                <a:lnTo>
                  <a:pt x="2589" y="16043"/>
                </a:lnTo>
                <a:lnTo>
                  <a:pt x="3817" y="16642"/>
                </a:lnTo>
                <a:lnTo>
                  <a:pt x="3839" y="17398"/>
                </a:lnTo>
                <a:cubicBezTo>
                  <a:pt x="3858" y="18017"/>
                  <a:pt x="3894" y="18171"/>
                  <a:pt x="4009" y="18242"/>
                </a:cubicBezTo>
                <a:cubicBezTo>
                  <a:pt x="4137" y="18321"/>
                  <a:pt x="4126" y="18332"/>
                  <a:pt x="3921" y="18398"/>
                </a:cubicBezTo>
                <a:cubicBezTo>
                  <a:pt x="3796" y="18438"/>
                  <a:pt x="3696" y="18503"/>
                  <a:pt x="3691" y="18542"/>
                </a:cubicBezTo>
                <a:cubicBezTo>
                  <a:pt x="3687" y="18581"/>
                  <a:pt x="3674" y="18871"/>
                  <a:pt x="3669" y="19185"/>
                </a:cubicBezTo>
                <a:lnTo>
                  <a:pt x="3662" y="19754"/>
                </a:lnTo>
                <a:lnTo>
                  <a:pt x="4231" y="20048"/>
                </a:lnTo>
                <a:cubicBezTo>
                  <a:pt x="4545" y="20209"/>
                  <a:pt x="4849" y="20340"/>
                  <a:pt x="4904" y="20341"/>
                </a:cubicBezTo>
                <a:cubicBezTo>
                  <a:pt x="4960" y="20342"/>
                  <a:pt x="5268" y="20214"/>
                  <a:pt x="5585" y="20054"/>
                </a:cubicBezTo>
                <a:lnTo>
                  <a:pt x="6162" y="19766"/>
                </a:lnTo>
                <a:lnTo>
                  <a:pt x="6162" y="19160"/>
                </a:lnTo>
                <a:lnTo>
                  <a:pt x="6162" y="18561"/>
                </a:lnTo>
                <a:lnTo>
                  <a:pt x="6532" y="18373"/>
                </a:lnTo>
                <a:lnTo>
                  <a:pt x="6902" y="18192"/>
                </a:lnTo>
                <a:lnTo>
                  <a:pt x="6902" y="17417"/>
                </a:lnTo>
                <a:lnTo>
                  <a:pt x="6902" y="16642"/>
                </a:lnTo>
                <a:lnTo>
                  <a:pt x="6569" y="16480"/>
                </a:lnTo>
                <a:cubicBezTo>
                  <a:pt x="6387" y="16393"/>
                  <a:pt x="6256" y="16294"/>
                  <a:pt x="6280" y="16261"/>
                </a:cubicBezTo>
                <a:cubicBezTo>
                  <a:pt x="6304" y="16228"/>
                  <a:pt x="6719" y="16008"/>
                  <a:pt x="7205" y="15774"/>
                </a:cubicBezTo>
                <a:cubicBezTo>
                  <a:pt x="8371" y="15211"/>
                  <a:pt x="8361" y="15218"/>
                  <a:pt x="9380" y="14718"/>
                </a:cubicBezTo>
                <a:lnTo>
                  <a:pt x="10267" y="14281"/>
                </a:lnTo>
                <a:lnTo>
                  <a:pt x="10267" y="13262"/>
                </a:lnTo>
                <a:lnTo>
                  <a:pt x="10267" y="12244"/>
                </a:lnTo>
                <a:lnTo>
                  <a:pt x="10741" y="12013"/>
                </a:lnTo>
                <a:lnTo>
                  <a:pt x="11214" y="11782"/>
                </a:lnTo>
                <a:lnTo>
                  <a:pt x="11236" y="10645"/>
                </a:lnTo>
                <a:lnTo>
                  <a:pt x="11251" y="9501"/>
                </a:lnTo>
                <a:lnTo>
                  <a:pt x="10134" y="8958"/>
                </a:lnTo>
                <a:cubicBezTo>
                  <a:pt x="9434" y="8617"/>
                  <a:pt x="8959" y="8430"/>
                  <a:pt x="8862" y="8452"/>
                </a:cubicBezTo>
                <a:close/>
                <a:moveTo>
                  <a:pt x="12272" y="12169"/>
                </a:moveTo>
                <a:cubicBezTo>
                  <a:pt x="12195" y="12169"/>
                  <a:pt x="11932" y="12270"/>
                  <a:pt x="11688" y="12388"/>
                </a:cubicBezTo>
                <a:lnTo>
                  <a:pt x="11244" y="12600"/>
                </a:lnTo>
                <a:lnTo>
                  <a:pt x="11273" y="13194"/>
                </a:lnTo>
                <a:lnTo>
                  <a:pt x="11296" y="13787"/>
                </a:lnTo>
                <a:lnTo>
                  <a:pt x="11747" y="14018"/>
                </a:lnTo>
                <a:cubicBezTo>
                  <a:pt x="11995" y="14143"/>
                  <a:pt x="12231" y="14248"/>
                  <a:pt x="12272" y="14250"/>
                </a:cubicBezTo>
                <a:cubicBezTo>
                  <a:pt x="12313" y="14251"/>
                  <a:pt x="12577" y="14141"/>
                  <a:pt x="12864" y="14006"/>
                </a:cubicBezTo>
                <a:lnTo>
                  <a:pt x="13389" y="13756"/>
                </a:lnTo>
                <a:lnTo>
                  <a:pt x="13389" y="13187"/>
                </a:lnTo>
                <a:lnTo>
                  <a:pt x="13389" y="12619"/>
                </a:lnTo>
                <a:lnTo>
                  <a:pt x="12901" y="12394"/>
                </a:lnTo>
                <a:cubicBezTo>
                  <a:pt x="12634" y="12270"/>
                  <a:pt x="12349" y="12169"/>
                  <a:pt x="12272" y="12169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146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Future Directions: Reusability of Model Code and Workflows"/>
          <p:cNvSpPr txBox="1">
            <a:spLocks noGrp="1"/>
          </p:cNvSpPr>
          <p:nvPr>
            <p:ph type="title"/>
          </p:nvPr>
        </p:nvSpPr>
        <p:spPr>
          <a:xfrm>
            <a:off x="571500" y="330925"/>
            <a:ext cx="11861800" cy="1270653"/>
          </a:xfrm>
          <a:prstGeom prst="rect">
            <a:avLst/>
          </a:prstGeom>
        </p:spPr>
        <p:txBody>
          <a:bodyPr/>
          <a:lstStyle/>
          <a:p>
            <a:r>
              <a:rPr dirty="0"/>
              <a:t>Future Directions:</a:t>
            </a:r>
            <a:r>
              <a:rPr lang="en-US" dirty="0"/>
              <a:t> Reusability and Workflows</a:t>
            </a:r>
            <a:endParaRPr dirty="0"/>
          </a:p>
        </p:txBody>
      </p:sp>
      <p:sp>
        <p:nvSpPr>
          <p:cNvPr id="294" name="Develop and promote reusability standards and technolog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84047" indent="-384047" defTabSz="490727">
              <a:spcBef>
                <a:spcPts val="3500"/>
              </a:spcBef>
              <a:defRPr sz="3024"/>
            </a:pPr>
            <a:r>
              <a:rPr dirty="0"/>
              <a:t>Develop and promote reusability standards and</a:t>
            </a:r>
            <a:r>
              <a:rPr lang="en-US" dirty="0"/>
              <a:t> software support</a:t>
            </a:r>
            <a:endParaRPr dirty="0"/>
          </a:p>
          <a:p>
            <a:pPr marL="384047" indent="-384047" defTabSz="490727">
              <a:spcBef>
                <a:spcPts val="3500"/>
              </a:spcBef>
              <a:defRPr sz="3024"/>
            </a:pPr>
            <a:r>
              <a:rPr lang="en-US" dirty="0"/>
              <a:t>Develop tutorials and supporting software </a:t>
            </a:r>
            <a:r>
              <a:rPr dirty="0"/>
              <a:t>to </a:t>
            </a:r>
            <a:r>
              <a:rPr lang="en-US" i="1" dirty="0"/>
              <a:t>augment</a:t>
            </a:r>
            <a:r>
              <a:rPr lang="en-US" dirty="0"/>
              <a:t> existing codebases for </a:t>
            </a:r>
            <a:r>
              <a:rPr dirty="0"/>
              <a:t>widely used model platforms (e.g., </a:t>
            </a:r>
            <a:r>
              <a:rPr dirty="0" err="1"/>
              <a:t>NetLogo</a:t>
            </a:r>
            <a:r>
              <a:rPr lang="en-US" dirty="0"/>
              <a:t>, Mesa, </a:t>
            </a:r>
            <a:r>
              <a:rPr lang="en-US" dirty="0" err="1"/>
              <a:t>RePast</a:t>
            </a:r>
            <a:r>
              <a:rPr lang="en-US" dirty="0"/>
              <a:t>, Mason, R</a:t>
            </a:r>
            <a:r>
              <a:rPr dirty="0"/>
              <a:t>) </a:t>
            </a:r>
            <a:r>
              <a:rPr lang="en-US" dirty="0"/>
              <a:t>for containerization, continuous integration, automated testing, and other software engineering good practices</a:t>
            </a:r>
            <a:endParaRPr dirty="0"/>
          </a:p>
          <a:p>
            <a:pPr marL="384047" indent="-384047" defTabSz="490727">
              <a:spcBef>
                <a:spcPts val="3500"/>
              </a:spcBef>
              <a:defRPr sz="3024"/>
            </a:pPr>
            <a:r>
              <a:rPr dirty="0"/>
              <a:t>Include all correctly versioned data and software dependencies necessary to run a model in a re-executable Docker container image</a:t>
            </a:r>
          </a:p>
          <a:p>
            <a:pPr marL="384047" indent="-384047" defTabSz="490727">
              <a:spcBef>
                <a:spcPts val="3500"/>
              </a:spcBef>
              <a:defRPr sz="3024"/>
            </a:pPr>
            <a:r>
              <a:rPr lang="en-US" dirty="0"/>
              <a:t>I</a:t>
            </a:r>
            <a:r>
              <a:rPr dirty="0"/>
              <a:t>nclude documentation/description </a:t>
            </a:r>
            <a:br>
              <a:rPr dirty="0"/>
            </a:br>
            <a:r>
              <a:rPr dirty="0"/>
              <a:t>needed for model reuse</a:t>
            </a:r>
          </a:p>
          <a:p>
            <a:pPr marL="384047" indent="-384047" defTabSz="490727">
              <a:spcBef>
                <a:spcPts val="3500"/>
              </a:spcBef>
              <a:defRPr sz="3024"/>
            </a:pPr>
            <a:r>
              <a:rPr dirty="0"/>
              <a:t>Expand to open modeling science workflows </a:t>
            </a:r>
            <a:br>
              <a:rPr dirty="0"/>
            </a:br>
            <a:r>
              <a:rPr lang="en-US" dirty="0"/>
              <a:t>with</a:t>
            </a:r>
            <a:r>
              <a:rPr dirty="0"/>
              <a:t> </a:t>
            </a:r>
            <a:r>
              <a:rPr dirty="0" err="1"/>
              <a:t>reparameterizable</a:t>
            </a:r>
            <a:r>
              <a:rPr dirty="0"/>
              <a:t> analyses</a:t>
            </a:r>
          </a:p>
        </p:txBody>
      </p:sp>
      <p:pic>
        <p:nvPicPr>
          <p:cNvPr id="295" name="Unknown.png" descr="Unknown.png"/>
          <p:cNvPicPr>
            <a:picLocks noChangeAspect="1"/>
          </p:cNvPicPr>
          <p:nvPr/>
        </p:nvPicPr>
        <p:blipFill>
          <a:blip r:embed="rId2"/>
          <a:srcRect l="7840" t="9178" r="7900" b="9148"/>
          <a:stretch>
            <a:fillRect/>
          </a:stretch>
        </p:blipFill>
        <p:spPr>
          <a:xfrm>
            <a:off x="9190191" y="6229654"/>
            <a:ext cx="3279489" cy="2707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534" extrusionOk="0">
                <a:moveTo>
                  <a:pt x="10510" y="0"/>
                </a:moveTo>
                <a:lnTo>
                  <a:pt x="10476" y="1051"/>
                </a:lnTo>
                <a:lnTo>
                  <a:pt x="10448" y="2102"/>
                </a:lnTo>
                <a:lnTo>
                  <a:pt x="8492" y="2137"/>
                </a:lnTo>
                <a:lnTo>
                  <a:pt x="6533" y="2168"/>
                </a:lnTo>
                <a:lnTo>
                  <a:pt x="6556" y="3219"/>
                </a:lnTo>
                <a:lnTo>
                  <a:pt x="6579" y="4267"/>
                </a:lnTo>
                <a:lnTo>
                  <a:pt x="5631" y="4302"/>
                </a:lnTo>
                <a:lnTo>
                  <a:pt x="4680" y="4340"/>
                </a:lnTo>
                <a:lnTo>
                  <a:pt x="4652" y="5451"/>
                </a:lnTo>
                <a:lnTo>
                  <a:pt x="4623" y="6558"/>
                </a:lnTo>
                <a:lnTo>
                  <a:pt x="4165" y="6599"/>
                </a:lnTo>
                <a:lnTo>
                  <a:pt x="3708" y="6640"/>
                </a:lnTo>
                <a:lnTo>
                  <a:pt x="3768" y="7874"/>
                </a:lnTo>
                <a:cubicBezTo>
                  <a:pt x="3900" y="10673"/>
                  <a:pt x="5120" y="12584"/>
                  <a:pt x="7193" y="13240"/>
                </a:cubicBezTo>
                <a:cubicBezTo>
                  <a:pt x="8632" y="13695"/>
                  <a:pt x="11245" y="13463"/>
                  <a:pt x="12631" y="12760"/>
                </a:cubicBezTo>
                <a:cubicBezTo>
                  <a:pt x="14531" y="11796"/>
                  <a:pt x="15848" y="10380"/>
                  <a:pt x="16759" y="8310"/>
                </a:cubicBezTo>
                <a:cubicBezTo>
                  <a:pt x="17186" y="7340"/>
                  <a:pt x="17169" y="7355"/>
                  <a:pt x="17896" y="7174"/>
                </a:cubicBezTo>
                <a:cubicBezTo>
                  <a:pt x="18608" y="6996"/>
                  <a:pt x="19105" y="6593"/>
                  <a:pt x="19447" y="5915"/>
                </a:cubicBezTo>
                <a:lnTo>
                  <a:pt x="19682" y="5454"/>
                </a:lnTo>
                <a:lnTo>
                  <a:pt x="19463" y="5192"/>
                </a:lnTo>
                <a:cubicBezTo>
                  <a:pt x="19291" y="4981"/>
                  <a:pt x="19077" y="4914"/>
                  <a:pt x="18406" y="4867"/>
                </a:cubicBezTo>
                <a:lnTo>
                  <a:pt x="17566" y="4810"/>
                </a:lnTo>
                <a:lnTo>
                  <a:pt x="17347" y="4188"/>
                </a:lnTo>
                <a:cubicBezTo>
                  <a:pt x="17121" y="3547"/>
                  <a:pt x="16402" y="2629"/>
                  <a:pt x="16187" y="2708"/>
                </a:cubicBezTo>
                <a:cubicBezTo>
                  <a:pt x="16004" y="2775"/>
                  <a:pt x="15583" y="3865"/>
                  <a:pt x="15520" y="4441"/>
                </a:cubicBezTo>
                <a:cubicBezTo>
                  <a:pt x="15486" y="4744"/>
                  <a:pt x="15534" y="5192"/>
                  <a:pt x="15636" y="5558"/>
                </a:cubicBezTo>
                <a:cubicBezTo>
                  <a:pt x="15729" y="5892"/>
                  <a:pt x="15769" y="6202"/>
                  <a:pt x="15726" y="6252"/>
                </a:cubicBezTo>
                <a:cubicBezTo>
                  <a:pt x="15604" y="6393"/>
                  <a:pt x="14845" y="6623"/>
                  <a:pt x="14746" y="6549"/>
                </a:cubicBezTo>
                <a:cubicBezTo>
                  <a:pt x="14698" y="6512"/>
                  <a:pt x="14659" y="5998"/>
                  <a:pt x="14659" y="5410"/>
                </a:cubicBezTo>
                <a:lnTo>
                  <a:pt x="14659" y="4340"/>
                </a:lnTo>
                <a:lnTo>
                  <a:pt x="13698" y="4302"/>
                </a:lnTo>
                <a:lnTo>
                  <a:pt x="12736" y="4267"/>
                </a:lnTo>
                <a:lnTo>
                  <a:pt x="12705" y="2134"/>
                </a:lnTo>
                <a:lnTo>
                  <a:pt x="12677" y="0"/>
                </a:lnTo>
                <a:lnTo>
                  <a:pt x="11595" y="0"/>
                </a:lnTo>
                <a:lnTo>
                  <a:pt x="10510" y="0"/>
                </a:lnTo>
                <a:close/>
                <a:moveTo>
                  <a:pt x="11615" y="15291"/>
                </a:moveTo>
                <a:cubicBezTo>
                  <a:pt x="11577" y="15295"/>
                  <a:pt x="11533" y="15307"/>
                  <a:pt x="11486" y="15329"/>
                </a:cubicBezTo>
                <a:cubicBezTo>
                  <a:pt x="11352" y="15392"/>
                  <a:pt x="11332" y="15842"/>
                  <a:pt x="11332" y="18381"/>
                </a:cubicBezTo>
                <a:cubicBezTo>
                  <a:pt x="11332" y="20018"/>
                  <a:pt x="11361" y="21396"/>
                  <a:pt x="11399" y="21443"/>
                </a:cubicBezTo>
                <a:cubicBezTo>
                  <a:pt x="11527" y="21600"/>
                  <a:pt x="11830" y="21526"/>
                  <a:pt x="11894" y="21323"/>
                </a:cubicBezTo>
                <a:cubicBezTo>
                  <a:pt x="11928" y="21212"/>
                  <a:pt x="11955" y="20819"/>
                  <a:pt x="11955" y="20448"/>
                </a:cubicBezTo>
                <a:cubicBezTo>
                  <a:pt x="11955" y="19978"/>
                  <a:pt x="12009" y="19721"/>
                  <a:pt x="12128" y="19599"/>
                </a:cubicBezTo>
                <a:cubicBezTo>
                  <a:pt x="12279" y="19446"/>
                  <a:pt x="12392" y="19553"/>
                  <a:pt x="13100" y="20493"/>
                </a:cubicBezTo>
                <a:cubicBezTo>
                  <a:pt x="13665" y="21244"/>
                  <a:pt x="13957" y="21538"/>
                  <a:pt x="14097" y="21506"/>
                </a:cubicBezTo>
                <a:cubicBezTo>
                  <a:pt x="14507" y="21410"/>
                  <a:pt x="14371" y="20969"/>
                  <a:pt x="13625" y="19978"/>
                </a:cubicBezTo>
                <a:lnTo>
                  <a:pt x="12899" y="19006"/>
                </a:lnTo>
                <a:lnTo>
                  <a:pt x="13628" y="18410"/>
                </a:lnTo>
                <a:cubicBezTo>
                  <a:pt x="14201" y="17938"/>
                  <a:pt x="14354" y="17749"/>
                  <a:pt x="14329" y="17535"/>
                </a:cubicBezTo>
                <a:cubicBezTo>
                  <a:pt x="14274" y="17063"/>
                  <a:pt x="13970" y="17154"/>
                  <a:pt x="13012" y="17942"/>
                </a:cubicBezTo>
                <a:cubicBezTo>
                  <a:pt x="12501" y="18364"/>
                  <a:pt x="12055" y="18677"/>
                  <a:pt x="12020" y="18634"/>
                </a:cubicBezTo>
                <a:cubicBezTo>
                  <a:pt x="11985" y="18591"/>
                  <a:pt x="11955" y="17885"/>
                  <a:pt x="11955" y="17065"/>
                </a:cubicBezTo>
                <a:cubicBezTo>
                  <a:pt x="11955" y="15901"/>
                  <a:pt x="11902" y="15409"/>
                  <a:pt x="11718" y="15310"/>
                </a:cubicBezTo>
                <a:cubicBezTo>
                  <a:pt x="11688" y="15294"/>
                  <a:pt x="11654" y="15288"/>
                  <a:pt x="11615" y="15291"/>
                </a:cubicBezTo>
                <a:close/>
                <a:moveTo>
                  <a:pt x="3162" y="15313"/>
                </a:moveTo>
                <a:cubicBezTo>
                  <a:pt x="2985" y="15393"/>
                  <a:pt x="2907" y="15772"/>
                  <a:pt x="2907" y="16491"/>
                </a:cubicBezTo>
                <a:cubicBezTo>
                  <a:pt x="2907" y="16996"/>
                  <a:pt x="2878" y="17441"/>
                  <a:pt x="2845" y="17482"/>
                </a:cubicBezTo>
                <a:cubicBezTo>
                  <a:pt x="2812" y="17522"/>
                  <a:pt x="2627" y="17473"/>
                  <a:pt x="2433" y="17374"/>
                </a:cubicBezTo>
                <a:cubicBezTo>
                  <a:pt x="1638" y="16968"/>
                  <a:pt x="648" y="17372"/>
                  <a:pt x="224" y="18277"/>
                </a:cubicBezTo>
                <a:cubicBezTo>
                  <a:pt x="-247" y="19283"/>
                  <a:pt x="50" y="20675"/>
                  <a:pt x="866" y="21285"/>
                </a:cubicBezTo>
                <a:cubicBezTo>
                  <a:pt x="1082" y="21446"/>
                  <a:pt x="1385" y="21524"/>
                  <a:pt x="1773" y="21525"/>
                </a:cubicBezTo>
                <a:cubicBezTo>
                  <a:pt x="2255" y="21525"/>
                  <a:pt x="2430" y="21459"/>
                  <a:pt x="2786" y="21143"/>
                </a:cubicBezTo>
                <a:cubicBezTo>
                  <a:pt x="3454" y="20550"/>
                  <a:pt x="3531" y="20185"/>
                  <a:pt x="3531" y="17621"/>
                </a:cubicBezTo>
                <a:cubicBezTo>
                  <a:pt x="3531" y="15759"/>
                  <a:pt x="3506" y="15391"/>
                  <a:pt x="3373" y="15329"/>
                </a:cubicBezTo>
                <a:cubicBezTo>
                  <a:pt x="3292" y="15291"/>
                  <a:pt x="3221" y="15287"/>
                  <a:pt x="3162" y="15313"/>
                </a:cubicBezTo>
                <a:close/>
                <a:moveTo>
                  <a:pt x="18921" y="17204"/>
                </a:moveTo>
                <a:cubicBezTo>
                  <a:pt x="18813" y="17207"/>
                  <a:pt x="18714" y="17273"/>
                  <a:pt x="18674" y="17400"/>
                </a:cubicBezTo>
                <a:cubicBezTo>
                  <a:pt x="18592" y="17662"/>
                  <a:pt x="18592" y="21060"/>
                  <a:pt x="18674" y="21323"/>
                </a:cubicBezTo>
                <a:cubicBezTo>
                  <a:pt x="18709" y="21433"/>
                  <a:pt x="18846" y="21525"/>
                  <a:pt x="18978" y="21525"/>
                </a:cubicBezTo>
                <a:cubicBezTo>
                  <a:pt x="19211" y="21525"/>
                  <a:pt x="19217" y="21486"/>
                  <a:pt x="19251" y="20177"/>
                </a:cubicBezTo>
                <a:lnTo>
                  <a:pt x="19287" y="18832"/>
                </a:lnTo>
                <a:lnTo>
                  <a:pt x="19684" y="18384"/>
                </a:lnTo>
                <a:cubicBezTo>
                  <a:pt x="20055" y="17968"/>
                  <a:pt x="20120" y="17941"/>
                  <a:pt x="20671" y="17980"/>
                </a:cubicBezTo>
                <a:cubicBezTo>
                  <a:pt x="21202" y="18018"/>
                  <a:pt x="21265" y="17996"/>
                  <a:pt x="21292" y="17759"/>
                </a:cubicBezTo>
                <a:cubicBezTo>
                  <a:pt x="21353" y="17240"/>
                  <a:pt x="20435" y="17021"/>
                  <a:pt x="19725" y="17384"/>
                </a:cubicBezTo>
                <a:cubicBezTo>
                  <a:pt x="19403" y="17549"/>
                  <a:pt x="19345" y="17549"/>
                  <a:pt x="19233" y="17384"/>
                </a:cubicBezTo>
                <a:cubicBezTo>
                  <a:pt x="19150" y="17260"/>
                  <a:pt x="19030" y="17201"/>
                  <a:pt x="18921" y="17204"/>
                </a:cubicBezTo>
                <a:close/>
                <a:moveTo>
                  <a:pt x="5714" y="17210"/>
                </a:moveTo>
                <a:cubicBezTo>
                  <a:pt x="5454" y="17210"/>
                  <a:pt x="5195" y="17287"/>
                  <a:pt x="4925" y="17437"/>
                </a:cubicBezTo>
                <a:cubicBezTo>
                  <a:pt x="4359" y="17752"/>
                  <a:pt x="4049" y="18309"/>
                  <a:pt x="3979" y="19139"/>
                </a:cubicBezTo>
                <a:cubicBezTo>
                  <a:pt x="3904" y="20026"/>
                  <a:pt x="4117" y="20637"/>
                  <a:pt x="4680" y="21136"/>
                </a:cubicBezTo>
                <a:cubicBezTo>
                  <a:pt x="5048" y="21463"/>
                  <a:pt x="5217" y="21525"/>
                  <a:pt x="5714" y="21525"/>
                </a:cubicBezTo>
                <a:cubicBezTo>
                  <a:pt x="6202" y="21525"/>
                  <a:pt x="6380" y="21461"/>
                  <a:pt x="6721" y="21159"/>
                </a:cubicBezTo>
                <a:cubicBezTo>
                  <a:pt x="7279" y="20664"/>
                  <a:pt x="7518" y="20021"/>
                  <a:pt x="7461" y="19173"/>
                </a:cubicBezTo>
                <a:cubicBezTo>
                  <a:pt x="7405" y="18348"/>
                  <a:pt x="7081" y="17758"/>
                  <a:pt x="6505" y="17437"/>
                </a:cubicBezTo>
                <a:cubicBezTo>
                  <a:pt x="6234" y="17287"/>
                  <a:pt x="5973" y="17210"/>
                  <a:pt x="5714" y="17210"/>
                </a:cubicBezTo>
                <a:close/>
                <a:moveTo>
                  <a:pt x="16623" y="17220"/>
                </a:moveTo>
                <a:cubicBezTo>
                  <a:pt x="16332" y="17186"/>
                  <a:pt x="16037" y="17238"/>
                  <a:pt x="15772" y="17403"/>
                </a:cubicBezTo>
                <a:cubicBezTo>
                  <a:pt x="15058" y="17846"/>
                  <a:pt x="14764" y="18454"/>
                  <a:pt x="14764" y="19486"/>
                </a:cubicBezTo>
                <a:cubicBezTo>
                  <a:pt x="14764" y="20188"/>
                  <a:pt x="15046" y="20789"/>
                  <a:pt x="15587" y="21234"/>
                </a:cubicBezTo>
                <a:cubicBezTo>
                  <a:pt x="15822" y="21429"/>
                  <a:pt x="16157" y="21530"/>
                  <a:pt x="16496" y="21534"/>
                </a:cubicBezTo>
                <a:cubicBezTo>
                  <a:pt x="16836" y="21538"/>
                  <a:pt x="17181" y="21447"/>
                  <a:pt x="17429" y="21259"/>
                </a:cubicBezTo>
                <a:cubicBezTo>
                  <a:pt x="18042" y="20796"/>
                  <a:pt x="17772" y="20105"/>
                  <a:pt x="17153" y="20553"/>
                </a:cubicBezTo>
                <a:cubicBezTo>
                  <a:pt x="16994" y="20668"/>
                  <a:pt x="16681" y="20761"/>
                  <a:pt x="16458" y="20761"/>
                </a:cubicBezTo>
                <a:cubicBezTo>
                  <a:pt x="16131" y="20761"/>
                  <a:pt x="15984" y="20674"/>
                  <a:pt x="15703" y="20319"/>
                </a:cubicBezTo>
                <a:cubicBezTo>
                  <a:pt x="15444" y="19993"/>
                  <a:pt x="15393" y="19860"/>
                  <a:pt x="15502" y="19811"/>
                </a:cubicBezTo>
                <a:cubicBezTo>
                  <a:pt x="15582" y="19774"/>
                  <a:pt x="16232" y="19728"/>
                  <a:pt x="16947" y="19710"/>
                </a:cubicBezTo>
                <a:lnTo>
                  <a:pt x="18249" y="19678"/>
                </a:lnTo>
                <a:lnTo>
                  <a:pt x="18275" y="19233"/>
                </a:lnTo>
                <a:cubicBezTo>
                  <a:pt x="18337" y="18203"/>
                  <a:pt x="17495" y="17320"/>
                  <a:pt x="16623" y="17220"/>
                </a:cubicBezTo>
                <a:close/>
                <a:moveTo>
                  <a:pt x="9796" y="17226"/>
                </a:moveTo>
                <a:cubicBezTo>
                  <a:pt x="8738" y="17101"/>
                  <a:pt x="7899" y="18052"/>
                  <a:pt x="7899" y="19372"/>
                </a:cubicBezTo>
                <a:cubicBezTo>
                  <a:pt x="7899" y="20196"/>
                  <a:pt x="8148" y="20762"/>
                  <a:pt x="8721" y="21234"/>
                </a:cubicBezTo>
                <a:cubicBezTo>
                  <a:pt x="8957" y="21429"/>
                  <a:pt x="9294" y="21530"/>
                  <a:pt x="9633" y="21534"/>
                </a:cubicBezTo>
                <a:cubicBezTo>
                  <a:pt x="9973" y="21538"/>
                  <a:pt x="10315" y="21447"/>
                  <a:pt x="10564" y="21259"/>
                </a:cubicBezTo>
                <a:cubicBezTo>
                  <a:pt x="11176" y="20796"/>
                  <a:pt x="10906" y="20105"/>
                  <a:pt x="10288" y="20553"/>
                </a:cubicBezTo>
                <a:cubicBezTo>
                  <a:pt x="9496" y="21125"/>
                  <a:pt x="8523" y="20482"/>
                  <a:pt x="8523" y="19388"/>
                </a:cubicBezTo>
                <a:cubicBezTo>
                  <a:pt x="8523" y="18943"/>
                  <a:pt x="8584" y="18758"/>
                  <a:pt x="8822" y="18466"/>
                </a:cubicBezTo>
                <a:cubicBezTo>
                  <a:pt x="9200" y="18003"/>
                  <a:pt x="9611" y="17873"/>
                  <a:pt x="10025" y="18084"/>
                </a:cubicBezTo>
                <a:cubicBezTo>
                  <a:pt x="10528" y="18340"/>
                  <a:pt x="10863" y="18318"/>
                  <a:pt x="10863" y="18034"/>
                </a:cubicBezTo>
                <a:cubicBezTo>
                  <a:pt x="10863" y="17668"/>
                  <a:pt x="10365" y="17293"/>
                  <a:pt x="9796" y="17226"/>
                </a:cubicBezTo>
                <a:close/>
                <a:moveTo>
                  <a:pt x="1763" y="17958"/>
                </a:moveTo>
                <a:cubicBezTo>
                  <a:pt x="2115" y="17958"/>
                  <a:pt x="2577" y="18316"/>
                  <a:pt x="2747" y="18719"/>
                </a:cubicBezTo>
                <a:cubicBezTo>
                  <a:pt x="3010" y="19342"/>
                  <a:pt x="2950" y="19841"/>
                  <a:pt x="2551" y="20328"/>
                </a:cubicBezTo>
                <a:cubicBezTo>
                  <a:pt x="2261" y="20683"/>
                  <a:pt x="2121" y="20761"/>
                  <a:pt x="1763" y="20761"/>
                </a:cubicBezTo>
                <a:cubicBezTo>
                  <a:pt x="884" y="20761"/>
                  <a:pt x="319" y="19532"/>
                  <a:pt x="791" y="18649"/>
                </a:cubicBezTo>
                <a:cubicBezTo>
                  <a:pt x="987" y="18283"/>
                  <a:pt x="1442" y="17958"/>
                  <a:pt x="1763" y="17958"/>
                </a:cubicBezTo>
                <a:close/>
                <a:moveTo>
                  <a:pt x="5639" y="17980"/>
                </a:moveTo>
                <a:cubicBezTo>
                  <a:pt x="5947" y="17969"/>
                  <a:pt x="6278" y="18122"/>
                  <a:pt x="6559" y="18466"/>
                </a:cubicBezTo>
                <a:cubicBezTo>
                  <a:pt x="7003" y="19010"/>
                  <a:pt x="6982" y="19744"/>
                  <a:pt x="6505" y="20328"/>
                </a:cubicBezTo>
                <a:cubicBezTo>
                  <a:pt x="6215" y="20683"/>
                  <a:pt x="6072" y="20761"/>
                  <a:pt x="5714" y="20761"/>
                </a:cubicBezTo>
                <a:cubicBezTo>
                  <a:pt x="5352" y="20761"/>
                  <a:pt x="5215" y="20684"/>
                  <a:pt x="4912" y="20313"/>
                </a:cubicBezTo>
                <a:cubicBezTo>
                  <a:pt x="4572" y="19896"/>
                  <a:pt x="4549" y="19819"/>
                  <a:pt x="4600" y="19265"/>
                </a:cubicBezTo>
                <a:cubicBezTo>
                  <a:pt x="4673" y="18471"/>
                  <a:pt x="5125" y="17999"/>
                  <a:pt x="5639" y="17980"/>
                </a:cubicBezTo>
                <a:close/>
                <a:moveTo>
                  <a:pt x="16535" y="17980"/>
                </a:moveTo>
                <a:cubicBezTo>
                  <a:pt x="16630" y="17981"/>
                  <a:pt x="16726" y="17992"/>
                  <a:pt x="16800" y="18015"/>
                </a:cubicBezTo>
                <a:cubicBezTo>
                  <a:pt x="17126" y="18115"/>
                  <a:pt x="17608" y="18676"/>
                  <a:pt x="17519" y="18851"/>
                </a:cubicBezTo>
                <a:cubicBezTo>
                  <a:pt x="17427" y="19034"/>
                  <a:pt x="15626" y="19017"/>
                  <a:pt x="15532" y="18832"/>
                </a:cubicBezTo>
                <a:cubicBezTo>
                  <a:pt x="15441" y="18651"/>
                  <a:pt x="15922" y="18121"/>
                  <a:pt x="16277" y="18012"/>
                </a:cubicBezTo>
                <a:cubicBezTo>
                  <a:pt x="16347" y="17990"/>
                  <a:pt x="16440" y="17980"/>
                  <a:pt x="16535" y="1798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Need for Computational Modeling in SES 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3612"/>
            </a:lvl1pPr>
          </a:lstStyle>
          <a:p>
            <a:r>
              <a:t>Need for Computational Modeling in SES Science</a:t>
            </a:r>
          </a:p>
        </p:txBody>
      </p:sp>
      <p:sp>
        <p:nvSpPr>
          <p:cNvPr id="196" name="A few centuries ago, most people lived in small communities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4743501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A few centuries ago, most people lived in small communities </a:t>
            </a:r>
          </a:p>
          <a:p>
            <a:r>
              <a:rPr dirty="0"/>
              <a:t>An individual could… </a:t>
            </a:r>
          </a:p>
          <a:p>
            <a:pPr lvl="1"/>
            <a:r>
              <a:rPr dirty="0"/>
              <a:t>observe relevant social and natural phenomena and </a:t>
            </a:r>
          </a:p>
          <a:p>
            <a:pPr lvl="1"/>
            <a:r>
              <a:rPr dirty="0"/>
              <a:t>intuit the consequences of their actions on fellow humans and the natural world</a:t>
            </a:r>
            <a:endParaRPr lang="en-US" dirty="0"/>
          </a:p>
          <a:p>
            <a:r>
              <a:rPr lang="en-US" dirty="0"/>
              <a:t>Now.. Not so much</a:t>
            </a:r>
          </a:p>
        </p:txBody>
      </p:sp>
      <p:pic>
        <p:nvPicPr>
          <p:cNvPr id="197" name="Neolithic in Wales.jpg" descr="Neolithic in Wal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68" y="2837449"/>
            <a:ext cx="7483948" cy="5213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Future directions: International Initiative for an Evolving Interoperable Model Ecosystem"/>
          <p:cNvSpPr txBox="1">
            <a:spLocks noGrp="1"/>
          </p:cNvSpPr>
          <p:nvPr>
            <p:ph type="title"/>
          </p:nvPr>
        </p:nvSpPr>
        <p:spPr>
          <a:xfrm>
            <a:off x="571500" y="317628"/>
            <a:ext cx="11861800" cy="1397001"/>
          </a:xfrm>
          <a:prstGeom prst="rect">
            <a:avLst/>
          </a:prstGeom>
        </p:spPr>
        <p:txBody>
          <a:bodyPr/>
          <a:lstStyle/>
          <a:p>
            <a:r>
              <a:t>Future directions: International Initiative for an Evolving Interoperable Model Ecosystem</a:t>
            </a:r>
          </a:p>
        </p:txBody>
      </p:sp>
      <p:sp>
        <p:nvSpPr>
          <p:cNvPr id="298" name="A grand challenge for our time is to grow scientific modeling infrastructure to understand the interactions between human and biophysical components of the earth syst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grand challenge for our time is to grow scientific modeling infrastructure to understand the interactions between human and biophysical components of the earth system</a:t>
            </a:r>
          </a:p>
          <a:p>
            <a:r>
              <a:t>Meetings in 2015-2018 organized by scientific networks, including CoMSES Net, representing modelers of societal, ecological and geophysical systems</a:t>
            </a:r>
          </a:p>
          <a:p>
            <a:r>
              <a:t>Addressed a series of issues about how to envision and create next generation modeling for global science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Future directions: International Initiative for an Evolving Interoperable Model Ecosystem"/>
          <p:cNvSpPr txBox="1">
            <a:spLocks noGrp="1"/>
          </p:cNvSpPr>
          <p:nvPr>
            <p:ph type="title"/>
          </p:nvPr>
        </p:nvSpPr>
        <p:spPr>
          <a:xfrm>
            <a:off x="571500" y="317628"/>
            <a:ext cx="11861800" cy="1397001"/>
          </a:xfrm>
          <a:prstGeom prst="rect">
            <a:avLst/>
          </a:prstGeom>
        </p:spPr>
        <p:txBody>
          <a:bodyPr/>
          <a:lstStyle/>
          <a:p>
            <a:r>
              <a:t>Future directions: International Initiative for an Evolving Interoperable Model Ecosystem</a:t>
            </a:r>
          </a:p>
        </p:txBody>
      </p:sp>
      <p:sp>
        <p:nvSpPr>
          <p:cNvPr id="301" name="How can we enable integrative modeling of human and biophysical systems and their process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623" indent="-420623" defTabSz="537463">
              <a:spcBef>
                <a:spcPts val="3800"/>
              </a:spcBef>
              <a:defRPr sz="3312"/>
            </a:pPr>
            <a:r>
              <a:t>How can we enable </a:t>
            </a:r>
            <a:r>
              <a:rPr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integrative modeling of human and biophysical systems</a:t>
            </a:r>
            <a:r>
              <a:t> and their processes?</a:t>
            </a:r>
          </a:p>
          <a:p>
            <a:pPr marL="420623" indent="-420623" defTabSz="537463">
              <a:spcBef>
                <a:spcPts val="3800"/>
              </a:spcBef>
              <a:defRPr sz="3312"/>
            </a:pPr>
            <a:r>
              <a:t>How can we enable </a:t>
            </a:r>
            <a:r>
              <a:rPr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flexible modeling across scales</a:t>
            </a:r>
            <a:r>
              <a:t>?</a:t>
            </a:r>
          </a:p>
          <a:p>
            <a:pPr marL="420623" indent="-420623" defTabSz="537463">
              <a:spcBef>
                <a:spcPts val="3800"/>
              </a:spcBef>
              <a:defRPr sz="3312"/>
            </a:pPr>
            <a:r>
              <a:t>How can we incorporate </a:t>
            </a:r>
            <a:r>
              <a:rPr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diverse conceptual approaches</a:t>
            </a:r>
            <a:r>
              <a:t> to modeling human-earth system dynamics?  </a:t>
            </a:r>
          </a:p>
          <a:p>
            <a:pPr marL="420623" indent="-420623" defTabSz="537463">
              <a:spcBef>
                <a:spcPts val="3800"/>
              </a:spcBef>
              <a:defRPr sz="3312"/>
            </a:pPr>
            <a:r>
              <a:t>How can we develop </a:t>
            </a:r>
            <a:r>
              <a:rPr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scientific resilience</a:t>
            </a:r>
            <a:r>
              <a:t> for questions we cannot yet anticipate and unknown future challenges?</a:t>
            </a:r>
          </a:p>
          <a:p>
            <a:pPr marL="420623" indent="-420623" defTabSz="537463">
              <a:spcBef>
                <a:spcPts val="3800"/>
              </a:spcBef>
              <a:defRPr sz="3312"/>
            </a:pPr>
            <a:r>
              <a:t>How can we </a:t>
            </a:r>
            <a:r>
              <a:rPr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democratize advanced modeling technology</a:t>
            </a:r>
            <a:r>
              <a:t> to make it widely accessible to a global community?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Future directions: International Initiative for an Evolving Interoperable Model Ecosystem"/>
          <p:cNvSpPr txBox="1">
            <a:spLocks noGrp="1"/>
          </p:cNvSpPr>
          <p:nvPr>
            <p:ph type="title"/>
          </p:nvPr>
        </p:nvSpPr>
        <p:spPr>
          <a:xfrm>
            <a:off x="571500" y="317628"/>
            <a:ext cx="11861800" cy="1397001"/>
          </a:xfrm>
          <a:prstGeom prst="rect">
            <a:avLst/>
          </a:prstGeom>
        </p:spPr>
        <p:txBody>
          <a:bodyPr/>
          <a:lstStyle/>
          <a:p>
            <a:r>
              <a:t>Future directions: International Initiative for an Evolving Interoperable Model Ecosystem</a:t>
            </a:r>
          </a:p>
        </p:txBody>
      </p:sp>
      <p:sp>
        <p:nvSpPr>
          <p:cNvPr id="304" name="How can we establish, maintain, and manage a  international scientific agenda for integrative modeling of human and Earth system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can we establish, maintain, and manage a</a:t>
            </a:r>
            <a:r>
              <a:rPr lang="en-US" dirty="0"/>
              <a:t>n</a:t>
            </a:r>
            <a:r>
              <a:rPr dirty="0"/>
              <a:t> </a:t>
            </a:r>
            <a:br>
              <a:rPr dirty="0"/>
            </a:b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international scientific agenda for integrative modeling</a:t>
            </a:r>
            <a:r>
              <a:rPr dirty="0"/>
              <a:t> of human and Earth systems?</a:t>
            </a:r>
          </a:p>
          <a:p>
            <a:r>
              <a:rPr dirty="0"/>
              <a:t>How can we build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new capacity in data science and modeling</a:t>
            </a:r>
            <a:r>
              <a:rPr dirty="0"/>
              <a:t> at scales from local to planetary?</a:t>
            </a:r>
          </a:p>
          <a:p>
            <a:r>
              <a:rPr dirty="0"/>
              <a:t>How can we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build from current technologies</a:t>
            </a:r>
            <a:r>
              <a:rPr dirty="0"/>
              <a:t>, yet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surpass limitations of legacy systems</a:t>
            </a:r>
            <a:r>
              <a:rPr dirty="0"/>
              <a:t> and explore new directions?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Future directions: International Initiative for an Evolving Interoperable Model Eco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directions: International Initiative for an Evolving Interoperable Model Ecosystem</a:t>
            </a:r>
          </a:p>
        </p:txBody>
      </p:sp>
      <p:sp>
        <p:nvSpPr>
          <p:cNvPr id="307" name="Create socio-technological environment to support an ecosystem of potentially interoperable models created by diverse individual scientists and tea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socio-technological environment to support an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ecosystem of potentially interoperable models</a:t>
            </a:r>
            <a:r>
              <a:rPr dirty="0"/>
              <a:t> created by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diverse individual scientists and teams</a:t>
            </a:r>
          </a:p>
          <a:p>
            <a:r>
              <a:rPr dirty="0"/>
              <a:t>Enable representation </a:t>
            </a:r>
            <a:r>
              <a:rPr lang="en-US" dirty="0"/>
              <a:t>of </a:t>
            </a:r>
            <a:r>
              <a:rPr dirty="0"/>
              <a:t>human</a:t>
            </a:r>
            <a:r>
              <a:rPr lang="en-US" dirty="0"/>
              <a:t> &lt;-&gt; </a:t>
            </a:r>
            <a:r>
              <a:rPr dirty="0"/>
              <a:t>biophysical systems at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multiple scales</a:t>
            </a:r>
            <a:r>
              <a:rPr dirty="0"/>
              <a:t>, and to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address diverse questions</a:t>
            </a:r>
          </a:p>
          <a:p>
            <a:r>
              <a:rPr dirty="0"/>
              <a:t>Parallels organization of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real world, complex socioecological systems</a:t>
            </a:r>
            <a:r>
              <a:rPr dirty="0"/>
              <a:t> we seek to study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uture directions: International Initiative for an Evolving Interoperable Model Ecosystem"/>
          <p:cNvSpPr txBox="1">
            <a:spLocks noGrp="1"/>
          </p:cNvSpPr>
          <p:nvPr>
            <p:ph type="title"/>
          </p:nvPr>
        </p:nvSpPr>
        <p:spPr>
          <a:xfrm>
            <a:off x="571500" y="317628"/>
            <a:ext cx="11861800" cy="1397001"/>
          </a:xfrm>
          <a:prstGeom prst="rect">
            <a:avLst/>
          </a:prstGeom>
        </p:spPr>
        <p:txBody>
          <a:bodyPr/>
          <a:lstStyle/>
          <a:p>
            <a:r>
              <a:t>Future directions: International Initiative for an Evolving Interoperable Model Ecosystem</a:t>
            </a:r>
          </a:p>
        </p:txBody>
      </p:sp>
      <p:sp>
        <p:nvSpPr>
          <p:cNvPr id="328" name="Model interoperability not a new idea and widely seen as desirable for future modeling and simul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 marL="333756" indent="-333756" defTabSz="426466">
              <a:spcBef>
                <a:spcPts val="3000"/>
              </a:spcBef>
              <a:defRPr sz="2628"/>
            </a:pPr>
            <a:r>
              <a:rPr dirty="0"/>
              <a:t>Model interoperability not a new idea and widely seen as desirable for future modeling and simulation</a:t>
            </a:r>
          </a:p>
          <a:p>
            <a:pPr marL="667512" lvl="1" indent="-333756" defTabSz="426466">
              <a:spcBef>
                <a:spcPts val="3000"/>
              </a:spcBef>
              <a:defRPr sz="2628"/>
            </a:pPr>
            <a:r>
              <a:rPr dirty="0"/>
              <a:t>…but has been difficult to operationalize</a:t>
            </a:r>
          </a:p>
          <a:p>
            <a:pPr marL="667512" lvl="1" indent="-333756" defTabSz="426466">
              <a:spcBef>
                <a:spcPts val="3000"/>
              </a:spcBef>
              <a:defRPr sz="2628"/>
            </a:pPr>
            <a:r>
              <a:rPr dirty="0"/>
              <a:t>Recent maturation and convergence of technologies to advance this goal </a:t>
            </a:r>
          </a:p>
          <a:p>
            <a:pPr marL="333756" indent="-333756" defTabSz="426466">
              <a:spcBef>
                <a:spcPts val="3000"/>
              </a:spcBef>
              <a:defRPr sz="2628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Platform independent, reusable, interoperable modeling</a:t>
            </a:r>
          </a:p>
          <a:p>
            <a:pPr marL="667512" lvl="1" indent="-333756" defTabSz="426466">
              <a:spcBef>
                <a:spcPts val="3000"/>
              </a:spcBef>
              <a:defRPr sz="2628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Encapsulation</a:t>
            </a:r>
            <a:r>
              <a:rPr dirty="0"/>
              <a:t> for </a:t>
            </a:r>
            <a:br>
              <a:rPr dirty="0"/>
            </a:br>
            <a:r>
              <a:rPr dirty="0"/>
              <a:t>platform independence</a:t>
            </a:r>
          </a:p>
          <a:p>
            <a:pPr marL="667512" lvl="1" indent="-333756" defTabSz="426466">
              <a:spcBef>
                <a:spcPts val="3000"/>
              </a:spcBef>
              <a:defRPr sz="2628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Standard API wrapper</a:t>
            </a:r>
            <a:r>
              <a:rPr dirty="0"/>
              <a:t> with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shared ontology</a:t>
            </a:r>
            <a:r>
              <a:rPr dirty="0"/>
              <a:t> for </a:t>
            </a:r>
            <a:br>
              <a:rPr dirty="0"/>
            </a:br>
            <a:r>
              <a:rPr dirty="0"/>
              <a:t>multi-model integration</a:t>
            </a:r>
          </a:p>
          <a:p>
            <a:pPr marL="667512" lvl="1" indent="-333756" defTabSz="426466">
              <a:spcBef>
                <a:spcPts val="3000"/>
              </a:spcBef>
              <a:defRPr sz="2628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Web services wrapper</a:t>
            </a:r>
            <a:r>
              <a:rPr dirty="0"/>
              <a:t> to run in cloud</a:t>
            </a:r>
          </a:p>
          <a:p>
            <a:pPr marL="667512" lvl="1" indent="-333756" defTabSz="426466">
              <a:spcBef>
                <a:spcPts val="3000"/>
              </a:spcBef>
              <a:defRPr sz="2628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Reproducible workflow supervisor</a:t>
            </a:r>
            <a:r>
              <a:rPr dirty="0"/>
              <a:t> for complex model integration</a:t>
            </a:r>
          </a:p>
          <a:p>
            <a:pPr marL="333756" indent="-333756" defTabSz="426466">
              <a:spcBef>
                <a:spcPts val="3000"/>
              </a:spcBef>
              <a:defRPr sz="2628"/>
            </a:pPr>
            <a:r>
              <a:rPr lang="en-US"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Build tools that help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existing models conform to integration standards</a:t>
            </a:r>
            <a:r>
              <a:rPr dirty="0"/>
              <a:t> with minimal changes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Future directions: International Initiative for an Evolving Interoperable Model Eco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directions: International Initiative for an Evolving Interoperable Model Ecosystem</a:t>
            </a:r>
          </a:p>
        </p:txBody>
      </p:sp>
      <p:sp>
        <p:nvSpPr>
          <p:cNvPr id="331" name="Technology is helpful but not suffici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03097">
              <a:spcBef>
                <a:spcPts val="2800"/>
              </a:spcBef>
              <a:defRPr sz="2484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Technology</a:t>
            </a:r>
            <a:r>
              <a:rPr dirty="0"/>
              <a:t> is helpful but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not sufficient</a:t>
            </a:r>
          </a:p>
          <a:p>
            <a:pPr marL="315468" indent="-315468" defTabSz="403097">
              <a:spcBef>
                <a:spcPts val="2800"/>
              </a:spcBef>
              <a:defRPr sz="2484"/>
            </a:pPr>
            <a:r>
              <a:rPr dirty="0"/>
              <a:t>Evolving modeling ecosystem needs scientific institutions to:</a:t>
            </a:r>
          </a:p>
          <a:p>
            <a:pPr marL="630936" lvl="1" indent="-315468" defTabSz="403097">
              <a:spcBef>
                <a:spcPts val="2800"/>
              </a:spcBef>
              <a:defRPr sz="2484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develop software standards</a:t>
            </a:r>
            <a:r>
              <a:rPr dirty="0"/>
              <a:t> for modeling best practices that can apply broadly across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multiple global scientific communities</a:t>
            </a:r>
          </a:p>
          <a:p>
            <a:pPr marL="630936" lvl="1" indent="-315468" defTabSz="403097">
              <a:spcBef>
                <a:spcPts val="2800"/>
              </a:spcBef>
              <a:defRPr sz="2484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disseminate informatio</a:t>
            </a:r>
            <a:r>
              <a:rPr dirty="0"/>
              <a:t>n about standards to diverse stakeholder communities</a:t>
            </a:r>
          </a:p>
          <a:p>
            <a:pPr marL="630936" lvl="1" indent="-315468" defTabSz="403097">
              <a:spcBef>
                <a:spcPts val="2800"/>
              </a:spcBef>
              <a:defRPr sz="2484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administer standards</a:t>
            </a:r>
            <a:r>
              <a:rPr dirty="0"/>
              <a:t>, including evaluation and certification of software</a:t>
            </a:r>
          </a:p>
          <a:p>
            <a:pPr marL="630936" lvl="1" indent="-315468" defTabSz="403097">
              <a:spcBef>
                <a:spcPts val="2800"/>
              </a:spcBef>
              <a:defRPr sz="2484"/>
            </a:pPr>
            <a:r>
              <a:rPr dirty="0"/>
              <a:t>provide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education, training, assistance, and incentives</a:t>
            </a:r>
            <a:r>
              <a:rPr dirty="0"/>
              <a:t> to modeling scientists</a:t>
            </a:r>
          </a:p>
          <a:p>
            <a:pPr marL="315468" indent="-315468" defTabSz="403097">
              <a:spcBef>
                <a:spcPts val="2800"/>
              </a:spcBef>
              <a:defRPr sz="2484"/>
            </a:pPr>
            <a:r>
              <a:rPr dirty="0"/>
              <a:t>Requires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coordinated, international effort</a:t>
            </a:r>
            <a:r>
              <a:rPr dirty="0"/>
              <a:t> from social and natural science communities</a:t>
            </a:r>
          </a:p>
          <a:p>
            <a:pPr marL="315468" indent="-315468" defTabSz="403097">
              <a:spcBef>
                <a:spcPts val="2800"/>
              </a:spcBef>
              <a:defRPr sz="2484"/>
            </a:pPr>
            <a:r>
              <a:rPr dirty="0"/>
              <a:t>A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social challenge</a:t>
            </a:r>
            <a:r>
              <a:rPr dirty="0"/>
              <a:t> as much or more than technological 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Future directions: International Initiative for an Evolving Interoperable Model Eco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directions: International Initiative for an Evolving Interoperable Model Ecosystem</a:t>
            </a:r>
          </a:p>
        </p:txBody>
      </p:sp>
      <p:sp>
        <p:nvSpPr>
          <p:cNvPr id="334" name="CoMSES Net coordinated a meeting in June 2018 to discuss action items of workshops of preceding two yea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6615" indent="-356615" defTabSz="455675">
              <a:spcBef>
                <a:spcPts val="3200"/>
              </a:spcBef>
              <a:defRPr sz="2807"/>
            </a:pPr>
            <a:r>
              <a:rPr dirty="0" err="1"/>
              <a:t>CoMSES</a:t>
            </a:r>
            <a:r>
              <a:rPr dirty="0"/>
              <a:t> Net coordinated a meeting in June 2018 to discuss action items of workshops of preceding two years</a:t>
            </a:r>
          </a:p>
          <a:p>
            <a:pPr marL="356615" indent="-356615" defTabSz="455675">
              <a:spcBef>
                <a:spcPts val="3200"/>
              </a:spcBef>
              <a:defRPr sz="2807"/>
            </a:pPr>
            <a:r>
              <a:rPr dirty="0"/>
              <a:t>Attended by representatives from scientific networks representing thousands of modeling scientists across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social, ecological, environmental, geophysical sciences</a:t>
            </a:r>
            <a:r>
              <a:rPr dirty="0"/>
              <a:t> (AIMES, </a:t>
            </a:r>
            <a:r>
              <a:rPr dirty="0" err="1"/>
              <a:t>CoMSES</a:t>
            </a:r>
            <a:r>
              <a:rPr dirty="0"/>
              <a:t>, CSDMS, </a:t>
            </a:r>
            <a:r>
              <a:rPr dirty="0" err="1"/>
              <a:t>iEMSS</a:t>
            </a:r>
            <a:r>
              <a:rPr dirty="0"/>
              <a:t>, ISEM, </a:t>
            </a:r>
            <a:r>
              <a:rPr dirty="0" err="1"/>
              <a:t>OpenMI</a:t>
            </a:r>
            <a:r>
              <a:rPr dirty="0"/>
              <a:t>, EPA, others). Joined by more organizations in 2019 </a:t>
            </a:r>
          </a:p>
          <a:p>
            <a:pPr marL="356615" indent="-356615" defTabSz="455675">
              <a:spcBef>
                <a:spcPts val="3200"/>
              </a:spcBef>
              <a:defRPr sz="2807"/>
            </a:pPr>
            <a:r>
              <a:rPr dirty="0"/>
              <a:t>Proposed a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federated meta-organization to develop, disseminate, and administer community standards</a:t>
            </a:r>
            <a:r>
              <a:rPr dirty="0"/>
              <a:t> for: accessibility, documentation, reusability, and interoperability for modeling science</a:t>
            </a:r>
          </a:p>
          <a:p>
            <a:pPr marL="356615" indent="-356615" defTabSz="455675">
              <a:spcBef>
                <a:spcPts val="3200"/>
              </a:spcBef>
              <a:defRPr sz="2807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Open Modeling Foundation</a:t>
            </a:r>
            <a:r>
              <a:rPr dirty="0"/>
              <a:t>: support a self-organized, evolving modeling ecosystem</a:t>
            </a:r>
            <a:r>
              <a:rPr lang="en-US" dirty="0"/>
              <a:t> – sign up at </a:t>
            </a:r>
            <a:r>
              <a:rPr lang="en-US" dirty="0">
                <a:hlinkClick r:id="rId2"/>
              </a:rPr>
              <a:t>https://openmodelingfoundation.org/open-letter</a:t>
            </a:r>
            <a:r>
              <a:rPr lang="en-US" dirty="0"/>
              <a:t>/ </a:t>
            </a:r>
          </a:p>
          <a:p>
            <a:pPr marL="813815" lvl="1" indent="-356615" defTabSz="455675">
              <a:spcBef>
                <a:spcPts val="3200"/>
              </a:spcBef>
              <a:defRPr sz="2807"/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"/>
          <p:cNvGrpSpPr/>
          <p:nvPr/>
        </p:nvGrpSpPr>
        <p:grpSpPr>
          <a:xfrm>
            <a:off x="8512547" y="4957310"/>
            <a:ext cx="1905001" cy="2832101"/>
            <a:chOff x="0" y="0"/>
            <a:chExt cx="1905000" cy="2832100"/>
          </a:xfrm>
        </p:grpSpPr>
        <p:pic>
          <p:nvPicPr>
            <p:cNvPr id="309" name="puzzlepiece_white.png" descr="puzzlepiece_whit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05000" cy="283210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27000" dist="76200" dir="5520000" rotWithShape="0">
                <a:srgbClr val="000000">
                  <a:alpha val="60000"/>
                </a:srgbClr>
              </a:outerShdw>
            </a:effectLst>
          </p:spPr>
        </p:pic>
        <p:sp>
          <p:nvSpPr>
            <p:cNvPr id="310" name="soil…"/>
            <p:cNvSpPr txBox="1"/>
            <p:nvPr/>
          </p:nvSpPr>
          <p:spPr>
            <a:xfrm>
              <a:off x="270653" y="1180658"/>
              <a:ext cx="1225678" cy="892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/>
            <a:p>
              <a:pPr defTabSz="587022">
                <a:defRPr sz="2400">
                  <a:solidFill>
                    <a:srgbClr val="9452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soil</a:t>
              </a:r>
            </a:p>
            <a:p>
              <a:pPr defTabSz="587022">
                <a:defRPr sz="2400">
                  <a:solidFill>
                    <a:srgbClr val="9452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model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8512547" y="4970010"/>
            <a:ext cx="1905001" cy="2832101"/>
            <a:chOff x="0" y="0"/>
            <a:chExt cx="1905000" cy="2832100"/>
          </a:xfrm>
        </p:grpSpPr>
        <p:pic>
          <p:nvPicPr>
            <p:cNvPr id="312" name="puzzlepiece_white.png" descr="puzzlepiece_white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905000" cy="283210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27000" dist="76200" dir="5520000" rotWithShape="0">
                <a:srgbClr val="000000">
                  <a:alpha val="60000"/>
                </a:srgbClr>
              </a:outerShdw>
            </a:effectLst>
          </p:spPr>
        </p:pic>
        <p:sp>
          <p:nvSpPr>
            <p:cNvPr id="313" name="livestock…"/>
            <p:cNvSpPr txBox="1"/>
            <p:nvPr/>
          </p:nvSpPr>
          <p:spPr>
            <a:xfrm>
              <a:off x="284528" y="722206"/>
              <a:ext cx="1335944" cy="1311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/>
            <a:p>
              <a:pPr defTabSz="587022">
                <a:defRPr sz="2400">
                  <a:solidFill>
                    <a:srgbClr val="FF26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livestock</a:t>
              </a:r>
            </a:p>
            <a:p>
              <a:pPr defTabSz="587022">
                <a:defRPr sz="2400">
                  <a:solidFill>
                    <a:srgbClr val="FF26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endParaRPr/>
            </a:p>
            <a:p>
              <a:pPr defTabSz="587022">
                <a:defRPr sz="2400">
                  <a:solidFill>
                    <a:srgbClr val="FF260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model</a:t>
              </a:r>
            </a:p>
          </p:txBody>
        </p:sp>
      </p:grpSp>
      <p:sp>
        <p:nvSpPr>
          <p:cNvPr id="315" name="Future directions: International Initiative for an Evolving Interoperable Model Eco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directions: International Initiative for an Evolving Interoperable Model Ecosystem</a:t>
            </a:r>
          </a:p>
        </p:txBody>
      </p:sp>
      <p:sp>
        <p:nvSpPr>
          <p:cNvPr id="316" name="Ecosystem of interoperable models also has the potential to serve as building blocks for new integrative modeling of human-earth systems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7327504" cy="6667500"/>
          </a:xfrm>
          <a:prstGeom prst="rect">
            <a:avLst/>
          </a:prstGeom>
        </p:spPr>
        <p:txBody>
          <a:bodyPr/>
          <a:lstStyle/>
          <a:p>
            <a:pPr marL="384047" indent="-384047" defTabSz="490727">
              <a:spcBef>
                <a:spcPts val="3500"/>
              </a:spcBef>
              <a:defRPr sz="3024"/>
            </a:pPr>
            <a:r>
              <a:rPr dirty="0"/>
              <a:t>Ecosystem of interoperable models </a:t>
            </a:r>
            <a:r>
              <a:rPr lang="en-US" dirty="0"/>
              <a:t>with </a:t>
            </a:r>
            <a:r>
              <a:rPr dirty="0"/>
              <a:t>the potential to serve as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building blocks for new integrative modeling</a:t>
            </a:r>
            <a:r>
              <a:rPr dirty="0"/>
              <a:t> of human-earth systems</a:t>
            </a:r>
          </a:p>
          <a:p>
            <a:pPr marL="384047" indent="-384047" defTabSz="490727">
              <a:spcBef>
                <a:spcPts val="3500"/>
              </a:spcBef>
              <a:defRPr sz="3024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Flexibility, scalability</a:t>
            </a:r>
            <a:r>
              <a:rPr dirty="0"/>
              <a:t>, and ability to rapidly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incorporate new concepts and technologies</a:t>
            </a:r>
          </a:p>
          <a:p>
            <a:pPr marL="384047" indent="-384047" defTabSz="490727">
              <a:spcBef>
                <a:spcPts val="3500"/>
              </a:spcBef>
              <a:defRPr sz="3024"/>
            </a:pPr>
            <a:r>
              <a:rPr dirty="0"/>
              <a:t>Feedbacks in integrative human and earth system models can reveal new dynamics (e.g., tipping points) and better measure of uncertainty in complex, coupled system behavior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10280884" y="3190185"/>
            <a:ext cx="1905001" cy="2832101"/>
            <a:chOff x="0" y="0"/>
            <a:chExt cx="1905000" cy="2832100"/>
          </a:xfrm>
        </p:grpSpPr>
        <p:pic>
          <p:nvPicPr>
            <p:cNvPr id="317" name="puzzlepiece_white.png" descr="puzzlepiece_whit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05000" cy="283210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27000" dist="76200" dir="5520000" rotWithShape="0">
                <a:srgbClr val="000000">
                  <a:alpha val="60000"/>
                </a:srgbClr>
              </a:outerShdw>
            </a:effectLst>
          </p:spPr>
        </p:pic>
        <p:sp>
          <p:nvSpPr>
            <p:cNvPr id="318" name="hydrology…"/>
            <p:cNvSpPr txBox="1"/>
            <p:nvPr/>
          </p:nvSpPr>
          <p:spPr>
            <a:xfrm>
              <a:off x="85950" y="709506"/>
              <a:ext cx="1733100" cy="1311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/>
            <a:p>
              <a:pPr defTabSz="587022">
                <a:defRPr sz="2400">
                  <a:solidFill>
                    <a:srgbClr val="0096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hydrology</a:t>
              </a:r>
            </a:p>
            <a:p>
              <a:pPr defTabSz="587022">
                <a:defRPr sz="2400">
                  <a:solidFill>
                    <a:srgbClr val="0096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endParaRPr/>
            </a:p>
            <a:p>
              <a:pPr defTabSz="587022">
                <a:defRPr sz="2400">
                  <a:solidFill>
                    <a:srgbClr val="0096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model</a:t>
              </a: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9762768" y="5433560"/>
            <a:ext cx="2832101" cy="1905001"/>
            <a:chOff x="0" y="0"/>
            <a:chExt cx="2832100" cy="1905000"/>
          </a:xfrm>
        </p:grpSpPr>
        <p:pic>
          <p:nvPicPr>
            <p:cNvPr id="320" name="puzzlepiece_white.png" descr="puzzlepiece_whit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3550" y="-463550"/>
              <a:ext cx="1905000" cy="283210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27000" dist="76200" dir="5520000" rotWithShape="0">
                <a:srgbClr val="000000">
                  <a:alpha val="60000"/>
                </a:srgbClr>
              </a:outerShdw>
            </a:effectLst>
          </p:spPr>
        </p:pic>
        <p:sp>
          <p:nvSpPr>
            <p:cNvPr id="321" name="crop…"/>
            <p:cNvSpPr txBox="1"/>
            <p:nvPr/>
          </p:nvSpPr>
          <p:spPr>
            <a:xfrm>
              <a:off x="506935" y="506306"/>
              <a:ext cx="1818230" cy="8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/>
            <a:p>
              <a:pPr defTabSz="587022">
                <a:defRPr sz="2400">
                  <a:solidFill>
                    <a:srgbClr val="009051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crop</a:t>
              </a:r>
            </a:p>
            <a:p>
              <a:pPr defTabSz="587022">
                <a:defRPr sz="2400">
                  <a:solidFill>
                    <a:srgbClr val="009051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model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7972797" y="3653735"/>
            <a:ext cx="2832101" cy="1905001"/>
            <a:chOff x="0" y="0"/>
            <a:chExt cx="2832100" cy="1905000"/>
          </a:xfrm>
        </p:grpSpPr>
        <p:pic>
          <p:nvPicPr>
            <p:cNvPr id="323" name="puzzlepiece_white.png" descr="puzzlepiece_whit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3550" y="-463550"/>
              <a:ext cx="1905000" cy="283210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27000" dist="76200" dir="5520000" rotWithShape="0">
                <a:srgbClr val="000000">
                  <a:alpha val="60000"/>
                </a:srgbClr>
              </a:outerShdw>
            </a:effectLst>
          </p:spPr>
        </p:pic>
        <p:sp>
          <p:nvSpPr>
            <p:cNvPr id="324" name="markets…"/>
            <p:cNvSpPr txBox="1"/>
            <p:nvPr/>
          </p:nvSpPr>
          <p:spPr>
            <a:xfrm>
              <a:off x="767520" y="539559"/>
              <a:ext cx="1297060" cy="892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/>
            <a:p>
              <a:pPr defTabSz="587022">
                <a:defRPr sz="24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markets</a:t>
              </a:r>
            </a:p>
            <a:p>
              <a:pPr defTabSz="587022">
                <a:defRPr sz="24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model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3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xit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1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4" animBg="1" advAuto="0"/>
      <p:bldP spid="311" grpId="6" animBg="1" advAuto="0"/>
      <p:bldP spid="314" grpId="7" animBg="1" advAuto="0"/>
      <p:bldP spid="316" grpId="5" build="p" bldLvl="5" animBg="1" advAuto="0"/>
      <p:bldP spid="319" grpId="2" animBg="1" advAuto="0"/>
      <p:bldP spid="322" grpId="1" animBg="1" advAuto="0"/>
      <p:bldP spid="325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uture directions: International Initiative for an Evolving Interoperable Model Eco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directions: International Initiative for an Evolving Interoperable Model Ecosystem</a:t>
            </a:r>
          </a:p>
        </p:txBody>
      </p:sp>
      <p:sp>
        <p:nvSpPr>
          <p:cNvPr id="337" name="CoMSES Net is coordinating the Open Modeling Foundation initiative, in partnership with other modeling science groups around the world.…"/>
          <p:cNvSpPr txBox="1">
            <a:spLocks noGrp="1"/>
          </p:cNvSpPr>
          <p:nvPr>
            <p:ph type="body" idx="1"/>
          </p:nvPr>
        </p:nvSpPr>
        <p:spPr>
          <a:xfrm>
            <a:off x="571500" y="2209928"/>
            <a:ext cx="11861800" cy="6667501"/>
          </a:xfrm>
          <a:prstGeom prst="rect">
            <a:avLst/>
          </a:prstGeom>
        </p:spPr>
        <p:txBody>
          <a:bodyPr/>
          <a:lstStyle/>
          <a:p>
            <a:pPr marL="301752" indent="-301752" defTabSz="385572">
              <a:spcBef>
                <a:spcPts val="2700"/>
              </a:spcBef>
              <a:defRPr sz="2376"/>
            </a:pPr>
            <a:r>
              <a:rPr dirty="0" err="1"/>
              <a:t>CoMSES</a:t>
            </a:r>
            <a:r>
              <a:rPr dirty="0"/>
              <a:t> Net is coordinating the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Open Modeling Foundation</a:t>
            </a:r>
            <a:r>
              <a:rPr dirty="0"/>
              <a:t> initiative, in partnership with other modeling science groups around the world.</a:t>
            </a:r>
          </a:p>
          <a:p>
            <a:pPr marL="603504" lvl="1" indent="-301752" defTabSz="385572">
              <a:spcBef>
                <a:spcPts val="2700"/>
              </a:spcBef>
              <a:defRPr sz="2376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Hold workshops</a:t>
            </a:r>
            <a:r>
              <a:rPr dirty="0"/>
              <a:t> to introduce OMF initiative to broad array of stakeholders in order to build an international community</a:t>
            </a:r>
          </a:p>
          <a:p>
            <a:pPr marL="603504" lvl="1" indent="-301752" defTabSz="385572">
              <a:spcBef>
                <a:spcPts val="2700"/>
              </a:spcBef>
              <a:defRPr sz="2376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Develop and disseminate proposed standards</a:t>
            </a:r>
            <a:r>
              <a:rPr dirty="0"/>
              <a:t> and invite community input via web, white papers, publications</a:t>
            </a:r>
          </a:p>
          <a:p>
            <a:pPr marL="603504" lvl="1" indent="-301752" defTabSz="385572">
              <a:spcBef>
                <a:spcPts val="2700"/>
              </a:spcBef>
              <a:defRPr sz="2376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Develop and deploy proof-of-concept technology</a:t>
            </a:r>
            <a:r>
              <a:rPr dirty="0"/>
              <a:t> to enable existing models conform to standards with minimal changes</a:t>
            </a:r>
          </a:p>
          <a:p>
            <a:pPr marL="603504" lvl="1" indent="-301752" defTabSz="385572">
              <a:spcBef>
                <a:spcPts val="2700"/>
              </a:spcBef>
              <a:defRPr sz="2376"/>
            </a:pPr>
            <a:r>
              <a:rPr dirty="0"/>
              <a:t>Establish and administer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certification program</a:t>
            </a:r>
            <a:r>
              <a:rPr dirty="0"/>
              <a:t> for models that meet OMF protocols</a:t>
            </a:r>
          </a:p>
          <a:p>
            <a:pPr marL="603504" lvl="1" indent="-301752" defTabSz="385572">
              <a:spcBef>
                <a:spcPts val="2700"/>
              </a:spcBef>
              <a:defRPr sz="2376"/>
            </a:pPr>
            <a:r>
              <a:rPr dirty="0"/>
              <a:t>Partner with journals and funding agencies to </a:t>
            </a: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incentivize participation</a:t>
            </a:r>
          </a:p>
          <a:p>
            <a:pPr marL="603504" lvl="1" indent="-301752" defTabSz="385572">
              <a:spcBef>
                <a:spcPts val="2700"/>
              </a:spcBef>
              <a:defRPr sz="2376"/>
            </a:pPr>
            <a:r>
              <a:rPr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Seek funding</a:t>
            </a:r>
            <a:r>
              <a:rPr dirty="0"/>
              <a:t> to carry out mission and goals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"/>
          <p:cNvGrpSpPr/>
          <p:nvPr/>
        </p:nvGrpSpPr>
        <p:grpSpPr>
          <a:xfrm>
            <a:off x="-1320643" y="2792882"/>
            <a:ext cx="15646087" cy="5920297"/>
            <a:chOff x="0" y="0"/>
            <a:chExt cx="15646085" cy="5920295"/>
          </a:xfrm>
        </p:grpSpPr>
        <p:pic>
          <p:nvPicPr>
            <p:cNvPr id="339" name="Image" descr="Image"/>
            <p:cNvPicPr>
              <a:picLocks noChangeAspect="1"/>
            </p:cNvPicPr>
            <p:nvPr/>
          </p:nvPicPr>
          <p:blipFill>
            <a:blip r:embed="rId2"/>
            <a:srcRect l="7684" t="12474" b="17554"/>
            <a:stretch>
              <a:fillRect/>
            </a:stretch>
          </p:blipFill>
          <p:spPr>
            <a:xfrm>
              <a:off x="22112" y="0"/>
              <a:ext cx="15623974" cy="5896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thumb_Image 8-8-16 at 1.30 PM_1024.jpg" descr="thumb_Image 8-8-16 at 1.30 PM_1024.jpg"/>
            <p:cNvPicPr>
              <a:picLocks noChangeAspect="1"/>
            </p:cNvPicPr>
            <p:nvPr/>
          </p:nvPicPr>
          <p:blipFill>
            <a:blip r:embed="rId3">
              <a:alphaModFix amt="40302"/>
            </a:blip>
            <a:srcRect l="8642" t="12671" b="18348"/>
            <a:stretch>
              <a:fillRect/>
            </a:stretch>
          </p:blipFill>
          <p:spPr>
            <a:xfrm>
              <a:off x="0" y="24669"/>
              <a:ext cx="15616455" cy="5895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CoMSES Net and Global Modeling Science"/>
          <p:cNvSpPr txBox="1">
            <a:spLocks noGrp="1"/>
          </p:cNvSpPr>
          <p:nvPr>
            <p:ph type="title"/>
          </p:nvPr>
        </p:nvSpPr>
        <p:spPr>
          <a:xfrm>
            <a:off x="571500" y="317628"/>
            <a:ext cx="11861800" cy="1397001"/>
          </a:xfrm>
          <a:prstGeom prst="rect">
            <a:avLst/>
          </a:prstGeom>
        </p:spPr>
        <p:txBody>
          <a:bodyPr/>
          <a:lstStyle/>
          <a:p>
            <a:r>
              <a:t>CoMSES Net and Global Modeling Science</a:t>
            </a:r>
          </a:p>
        </p:txBody>
      </p:sp>
      <p:sp>
        <p:nvSpPr>
          <p:cNvPr id="343" name="Actively partnering with researchers and stakeholders in the US and abroad…"/>
          <p:cNvSpPr txBox="1">
            <a:spLocks noGrp="1"/>
          </p:cNvSpPr>
          <p:nvPr>
            <p:ph type="body" idx="1"/>
          </p:nvPr>
        </p:nvSpPr>
        <p:spPr>
          <a:xfrm>
            <a:off x="571500" y="3295641"/>
            <a:ext cx="11861800" cy="4914779"/>
          </a:xfrm>
          <a:prstGeom prst="rect">
            <a:avLst/>
          </a:prstGeom>
        </p:spPr>
        <p:txBody>
          <a:bodyPr/>
          <a:lstStyle/>
          <a:p>
            <a:pPr marL="429768" indent="-429768" defTabSz="549148">
              <a:spcBef>
                <a:spcPts val="3900"/>
              </a:spcBef>
              <a:defRPr sz="3384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Actively partnering with researchers and stakeholders in the US and abroad</a:t>
            </a:r>
          </a:p>
          <a:p>
            <a:pPr marL="429768" indent="-429768" defTabSz="549148">
              <a:spcBef>
                <a:spcPts val="3900"/>
              </a:spcBef>
              <a:defRPr sz="3384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Suppor</a:t>
            </a:r>
            <a:r>
              <a:rPr lang="en-US" dirty="0"/>
              <a:t>t</a:t>
            </a:r>
            <a:r>
              <a:rPr dirty="0"/>
              <a:t>ing a global community of modeling scientists with cyberinfrastructure and incentives for best practices</a:t>
            </a:r>
          </a:p>
          <a:p>
            <a:pPr marL="429768" indent="-429768" defTabSz="549148">
              <a:spcBef>
                <a:spcPts val="3900"/>
              </a:spcBef>
              <a:defRPr sz="3384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Advancing critical modeling science we need to better understand our planet and manage it sustainably into the future</a:t>
            </a:r>
          </a:p>
        </p:txBody>
      </p:sp>
      <p:pic>
        <p:nvPicPr>
          <p:cNvPr id="344" name="Group" descr="Group"/>
          <p:cNvPicPr>
            <a:picLocks noChangeAspect="1"/>
          </p:cNvPicPr>
          <p:nvPr/>
        </p:nvPicPr>
        <p:blipFill>
          <a:blip r:embed="rId4"/>
          <a:srcRect t="104" r="6" b="10"/>
          <a:stretch>
            <a:fillRect/>
          </a:stretch>
        </p:blipFill>
        <p:spPr>
          <a:xfrm>
            <a:off x="11261571" y="343004"/>
            <a:ext cx="1158876" cy="1371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61" y="4"/>
                </a:moveTo>
                <a:cubicBezTo>
                  <a:pt x="9797" y="17"/>
                  <a:pt x="9720" y="55"/>
                  <a:pt x="9602" y="129"/>
                </a:cubicBezTo>
                <a:cubicBezTo>
                  <a:pt x="9449" y="225"/>
                  <a:pt x="9034" y="439"/>
                  <a:pt x="8684" y="604"/>
                </a:cubicBezTo>
                <a:cubicBezTo>
                  <a:pt x="8201" y="833"/>
                  <a:pt x="8048" y="942"/>
                  <a:pt x="8048" y="1054"/>
                </a:cubicBezTo>
                <a:cubicBezTo>
                  <a:pt x="8048" y="1259"/>
                  <a:pt x="7983" y="1293"/>
                  <a:pt x="7767" y="1210"/>
                </a:cubicBezTo>
                <a:cubicBezTo>
                  <a:pt x="7616" y="1152"/>
                  <a:pt x="7495" y="1180"/>
                  <a:pt x="7116" y="1360"/>
                </a:cubicBezTo>
                <a:lnTo>
                  <a:pt x="6650" y="1585"/>
                </a:lnTo>
                <a:lnTo>
                  <a:pt x="6650" y="2060"/>
                </a:lnTo>
                <a:lnTo>
                  <a:pt x="6650" y="2529"/>
                </a:lnTo>
                <a:lnTo>
                  <a:pt x="7109" y="2754"/>
                </a:lnTo>
                <a:cubicBezTo>
                  <a:pt x="7487" y="2936"/>
                  <a:pt x="7605" y="2963"/>
                  <a:pt x="7760" y="2903"/>
                </a:cubicBezTo>
                <a:cubicBezTo>
                  <a:pt x="7979" y="2819"/>
                  <a:pt x="7975" y="2816"/>
                  <a:pt x="9402" y="3528"/>
                </a:cubicBezTo>
                <a:lnTo>
                  <a:pt x="9898" y="3772"/>
                </a:lnTo>
                <a:lnTo>
                  <a:pt x="10208" y="3641"/>
                </a:lnTo>
                <a:cubicBezTo>
                  <a:pt x="10704" y="3427"/>
                  <a:pt x="11783" y="2877"/>
                  <a:pt x="11828" y="2816"/>
                </a:cubicBezTo>
                <a:cubicBezTo>
                  <a:pt x="11851" y="2786"/>
                  <a:pt x="11857" y="2344"/>
                  <a:pt x="11843" y="1835"/>
                </a:cubicBezTo>
                <a:lnTo>
                  <a:pt x="11821" y="910"/>
                </a:lnTo>
                <a:lnTo>
                  <a:pt x="11555" y="779"/>
                </a:lnTo>
                <a:cubicBezTo>
                  <a:pt x="11191" y="600"/>
                  <a:pt x="10809" y="417"/>
                  <a:pt x="10482" y="261"/>
                </a:cubicBezTo>
                <a:cubicBezTo>
                  <a:pt x="10330" y="188"/>
                  <a:pt x="10136" y="90"/>
                  <a:pt x="10045" y="42"/>
                </a:cubicBezTo>
                <a:cubicBezTo>
                  <a:pt x="9975" y="5"/>
                  <a:pt x="9924" y="-8"/>
                  <a:pt x="9861" y="4"/>
                </a:cubicBezTo>
                <a:close/>
                <a:moveTo>
                  <a:pt x="15179" y="3028"/>
                </a:moveTo>
                <a:cubicBezTo>
                  <a:pt x="15025" y="3079"/>
                  <a:pt x="14791" y="3191"/>
                  <a:pt x="14373" y="3391"/>
                </a:cubicBezTo>
                <a:lnTo>
                  <a:pt x="13426" y="3841"/>
                </a:lnTo>
                <a:lnTo>
                  <a:pt x="13389" y="4353"/>
                </a:lnTo>
                <a:cubicBezTo>
                  <a:pt x="13356" y="4760"/>
                  <a:pt x="13324" y="4859"/>
                  <a:pt x="13226" y="4840"/>
                </a:cubicBezTo>
                <a:cubicBezTo>
                  <a:pt x="13159" y="4828"/>
                  <a:pt x="12709" y="4618"/>
                  <a:pt x="12228" y="4378"/>
                </a:cubicBezTo>
                <a:cubicBezTo>
                  <a:pt x="11642" y="4086"/>
                  <a:pt x="11321" y="3963"/>
                  <a:pt x="11266" y="4009"/>
                </a:cubicBezTo>
                <a:cubicBezTo>
                  <a:pt x="11221" y="4048"/>
                  <a:pt x="11113" y="4116"/>
                  <a:pt x="11022" y="4159"/>
                </a:cubicBezTo>
                <a:cubicBezTo>
                  <a:pt x="9794" y="4745"/>
                  <a:pt x="9451" y="4910"/>
                  <a:pt x="9254" y="5022"/>
                </a:cubicBezTo>
                <a:lnTo>
                  <a:pt x="9025" y="5153"/>
                </a:lnTo>
                <a:lnTo>
                  <a:pt x="9010" y="6334"/>
                </a:lnTo>
                <a:lnTo>
                  <a:pt x="8995" y="7508"/>
                </a:lnTo>
                <a:lnTo>
                  <a:pt x="10149" y="8070"/>
                </a:lnTo>
                <a:cubicBezTo>
                  <a:pt x="10786" y="8381"/>
                  <a:pt x="11354" y="8639"/>
                  <a:pt x="11407" y="8639"/>
                </a:cubicBezTo>
                <a:cubicBezTo>
                  <a:pt x="11459" y="8639"/>
                  <a:pt x="11738" y="8519"/>
                  <a:pt x="12028" y="8370"/>
                </a:cubicBezTo>
                <a:lnTo>
                  <a:pt x="12553" y="8095"/>
                </a:lnTo>
                <a:lnTo>
                  <a:pt x="12953" y="8314"/>
                </a:lnTo>
                <a:lnTo>
                  <a:pt x="13345" y="8533"/>
                </a:lnTo>
                <a:lnTo>
                  <a:pt x="13367" y="10132"/>
                </a:lnTo>
                <a:lnTo>
                  <a:pt x="13389" y="11725"/>
                </a:lnTo>
                <a:lnTo>
                  <a:pt x="14188" y="12113"/>
                </a:lnTo>
                <a:lnTo>
                  <a:pt x="14987" y="12500"/>
                </a:lnTo>
                <a:lnTo>
                  <a:pt x="14987" y="13287"/>
                </a:lnTo>
                <a:lnTo>
                  <a:pt x="14987" y="14068"/>
                </a:lnTo>
                <a:lnTo>
                  <a:pt x="14188" y="14487"/>
                </a:lnTo>
                <a:lnTo>
                  <a:pt x="13389" y="14906"/>
                </a:lnTo>
                <a:lnTo>
                  <a:pt x="13389" y="15612"/>
                </a:lnTo>
                <a:cubicBezTo>
                  <a:pt x="13389" y="16000"/>
                  <a:pt x="13364" y="16332"/>
                  <a:pt x="13330" y="16349"/>
                </a:cubicBezTo>
                <a:cubicBezTo>
                  <a:pt x="13296" y="16366"/>
                  <a:pt x="12727" y="16120"/>
                  <a:pt x="12072" y="15799"/>
                </a:cubicBezTo>
                <a:cubicBezTo>
                  <a:pt x="11417" y="15478"/>
                  <a:pt x="10831" y="15226"/>
                  <a:pt x="10763" y="15237"/>
                </a:cubicBezTo>
                <a:cubicBezTo>
                  <a:pt x="10695" y="15247"/>
                  <a:pt x="10090" y="15514"/>
                  <a:pt x="9424" y="15837"/>
                </a:cubicBezTo>
                <a:lnTo>
                  <a:pt x="8211" y="16424"/>
                </a:lnTo>
                <a:lnTo>
                  <a:pt x="8211" y="17723"/>
                </a:lnTo>
                <a:lnTo>
                  <a:pt x="8211" y="19017"/>
                </a:lnTo>
                <a:lnTo>
                  <a:pt x="8522" y="19167"/>
                </a:lnTo>
                <a:cubicBezTo>
                  <a:pt x="8817" y="19313"/>
                  <a:pt x="8819" y="19326"/>
                  <a:pt x="8662" y="19423"/>
                </a:cubicBezTo>
                <a:cubicBezTo>
                  <a:pt x="8573" y="19478"/>
                  <a:pt x="8199" y="19664"/>
                  <a:pt x="7826" y="19835"/>
                </a:cubicBezTo>
                <a:cubicBezTo>
                  <a:pt x="7454" y="20007"/>
                  <a:pt x="7145" y="20165"/>
                  <a:pt x="7146" y="20191"/>
                </a:cubicBezTo>
                <a:cubicBezTo>
                  <a:pt x="7146" y="20218"/>
                  <a:pt x="7729" y="20498"/>
                  <a:pt x="8440" y="20810"/>
                </a:cubicBezTo>
                <a:cubicBezTo>
                  <a:pt x="9151" y="21122"/>
                  <a:pt x="9807" y="21427"/>
                  <a:pt x="9898" y="21485"/>
                </a:cubicBezTo>
                <a:cubicBezTo>
                  <a:pt x="9988" y="21543"/>
                  <a:pt x="10089" y="21590"/>
                  <a:pt x="10119" y="21591"/>
                </a:cubicBezTo>
                <a:cubicBezTo>
                  <a:pt x="10150" y="21592"/>
                  <a:pt x="10997" y="21175"/>
                  <a:pt x="12006" y="20666"/>
                </a:cubicBezTo>
                <a:cubicBezTo>
                  <a:pt x="15732" y="18788"/>
                  <a:pt x="18362" y="17470"/>
                  <a:pt x="18560" y="17380"/>
                </a:cubicBezTo>
                <a:cubicBezTo>
                  <a:pt x="19322" y="17034"/>
                  <a:pt x="19299" y="17059"/>
                  <a:pt x="19299" y="16455"/>
                </a:cubicBezTo>
                <a:lnTo>
                  <a:pt x="19299" y="15905"/>
                </a:lnTo>
                <a:lnTo>
                  <a:pt x="19795" y="15649"/>
                </a:lnTo>
                <a:lnTo>
                  <a:pt x="20283" y="15393"/>
                </a:lnTo>
                <a:lnTo>
                  <a:pt x="20283" y="14462"/>
                </a:lnTo>
                <a:cubicBezTo>
                  <a:pt x="20284" y="13675"/>
                  <a:pt x="20266" y="13522"/>
                  <a:pt x="20150" y="13450"/>
                </a:cubicBezTo>
                <a:cubicBezTo>
                  <a:pt x="20029" y="13375"/>
                  <a:pt x="20056" y="13348"/>
                  <a:pt x="20394" y="13181"/>
                </a:cubicBezTo>
                <a:lnTo>
                  <a:pt x="20779" y="12988"/>
                </a:lnTo>
                <a:lnTo>
                  <a:pt x="20779" y="12113"/>
                </a:lnTo>
                <a:lnTo>
                  <a:pt x="20772" y="11238"/>
                </a:lnTo>
                <a:lnTo>
                  <a:pt x="20409" y="11051"/>
                </a:lnTo>
                <a:lnTo>
                  <a:pt x="20039" y="10857"/>
                </a:lnTo>
                <a:lnTo>
                  <a:pt x="20039" y="9664"/>
                </a:lnTo>
                <a:lnTo>
                  <a:pt x="20039" y="8464"/>
                </a:lnTo>
                <a:lnTo>
                  <a:pt x="19610" y="8264"/>
                </a:lnTo>
                <a:cubicBezTo>
                  <a:pt x="19373" y="8153"/>
                  <a:pt x="18854" y="7893"/>
                  <a:pt x="18456" y="7689"/>
                </a:cubicBezTo>
                <a:cubicBezTo>
                  <a:pt x="18058" y="7486"/>
                  <a:pt x="17714" y="7321"/>
                  <a:pt x="17694" y="7321"/>
                </a:cubicBezTo>
                <a:cubicBezTo>
                  <a:pt x="17675" y="7321"/>
                  <a:pt x="17478" y="7229"/>
                  <a:pt x="17258" y="7115"/>
                </a:cubicBezTo>
                <a:cubicBezTo>
                  <a:pt x="17038" y="7000"/>
                  <a:pt x="16810" y="6908"/>
                  <a:pt x="16747" y="6908"/>
                </a:cubicBezTo>
                <a:cubicBezTo>
                  <a:pt x="16685" y="6909"/>
                  <a:pt x="16281" y="7083"/>
                  <a:pt x="15852" y="7296"/>
                </a:cubicBezTo>
                <a:lnTo>
                  <a:pt x="15068" y="7683"/>
                </a:lnTo>
                <a:lnTo>
                  <a:pt x="14661" y="7489"/>
                </a:lnTo>
                <a:cubicBezTo>
                  <a:pt x="13796" y="7087"/>
                  <a:pt x="13796" y="7091"/>
                  <a:pt x="13796" y="6552"/>
                </a:cubicBezTo>
                <a:cubicBezTo>
                  <a:pt x="13796" y="6213"/>
                  <a:pt x="13829" y="6059"/>
                  <a:pt x="13907" y="6034"/>
                </a:cubicBezTo>
                <a:cubicBezTo>
                  <a:pt x="13967" y="6014"/>
                  <a:pt x="14303" y="6140"/>
                  <a:pt x="14654" y="6315"/>
                </a:cubicBezTo>
                <a:cubicBezTo>
                  <a:pt x="15005" y="6490"/>
                  <a:pt x="15320" y="6626"/>
                  <a:pt x="15349" y="6615"/>
                </a:cubicBezTo>
                <a:cubicBezTo>
                  <a:pt x="15378" y="6603"/>
                  <a:pt x="15796" y="6394"/>
                  <a:pt x="16281" y="6152"/>
                </a:cubicBezTo>
                <a:lnTo>
                  <a:pt x="17169" y="5715"/>
                </a:lnTo>
                <a:lnTo>
                  <a:pt x="17169" y="4753"/>
                </a:lnTo>
                <a:cubicBezTo>
                  <a:pt x="17169" y="4223"/>
                  <a:pt x="17134" y="3791"/>
                  <a:pt x="17095" y="3791"/>
                </a:cubicBezTo>
                <a:cubicBezTo>
                  <a:pt x="17034" y="3791"/>
                  <a:pt x="15961" y="3285"/>
                  <a:pt x="15475" y="3028"/>
                </a:cubicBezTo>
                <a:cubicBezTo>
                  <a:pt x="15400" y="2989"/>
                  <a:pt x="15333" y="2978"/>
                  <a:pt x="15179" y="3028"/>
                </a:cubicBezTo>
                <a:close/>
                <a:moveTo>
                  <a:pt x="3935" y="3222"/>
                </a:moveTo>
                <a:lnTo>
                  <a:pt x="3551" y="3422"/>
                </a:lnTo>
                <a:cubicBezTo>
                  <a:pt x="3178" y="3615"/>
                  <a:pt x="3160" y="3640"/>
                  <a:pt x="3136" y="3978"/>
                </a:cubicBezTo>
                <a:cubicBezTo>
                  <a:pt x="3112" y="4323"/>
                  <a:pt x="3124" y="4334"/>
                  <a:pt x="3469" y="4540"/>
                </a:cubicBezTo>
                <a:cubicBezTo>
                  <a:pt x="3664" y="4656"/>
                  <a:pt x="3868" y="4751"/>
                  <a:pt x="3928" y="4753"/>
                </a:cubicBezTo>
                <a:cubicBezTo>
                  <a:pt x="3988" y="4755"/>
                  <a:pt x="4201" y="4677"/>
                  <a:pt x="4401" y="4578"/>
                </a:cubicBezTo>
                <a:cubicBezTo>
                  <a:pt x="4764" y="4399"/>
                  <a:pt x="4764" y="4400"/>
                  <a:pt x="4764" y="4009"/>
                </a:cubicBezTo>
                <a:lnTo>
                  <a:pt x="4764" y="3616"/>
                </a:lnTo>
                <a:lnTo>
                  <a:pt x="4350" y="3422"/>
                </a:lnTo>
                <a:lnTo>
                  <a:pt x="3935" y="3222"/>
                </a:lnTo>
                <a:close/>
                <a:moveTo>
                  <a:pt x="20342" y="3928"/>
                </a:moveTo>
                <a:cubicBezTo>
                  <a:pt x="20224" y="3928"/>
                  <a:pt x="19187" y="4418"/>
                  <a:pt x="19115" y="4509"/>
                </a:cubicBezTo>
                <a:cubicBezTo>
                  <a:pt x="19081" y="4551"/>
                  <a:pt x="19056" y="4836"/>
                  <a:pt x="19055" y="5146"/>
                </a:cubicBezTo>
                <a:lnTo>
                  <a:pt x="19055" y="5715"/>
                </a:lnTo>
                <a:lnTo>
                  <a:pt x="19447" y="5909"/>
                </a:lnTo>
                <a:cubicBezTo>
                  <a:pt x="19662" y="6017"/>
                  <a:pt x="19912" y="6145"/>
                  <a:pt x="20002" y="6190"/>
                </a:cubicBezTo>
                <a:cubicBezTo>
                  <a:pt x="20273" y="6323"/>
                  <a:pt x="20407" y="6292"/>
                  <a:pt x="21016" y="5996"/>
                </a:cubicBezTo>
                <a:lnTo>
                  <a:pt x="21600" y="5715"/>
                </a:lnTo>
                <a:lnTo>
                  <a:pt x="21600" y="5109"/>
                </a:lnTo>
                <a:lnTo>
                  <a:pt x="21600" y="4497"/>
                </a:lnTo>
                <a:lnTo>
                  <a:pt x="21016" y="4209"/>
                </a:lnTo>
                <a:cubicBezTo>
                  <a:pt x="20693" y="4052"/>
                  <a:pt x="20389" y="3928"/>
                  <a:pt x="20342" y="3928"/>
                </a:cubicBezTo>
                <a:close/>
                <a:moveTo>
                  <a:pt x="4912" y="5865"/>
                </a:moveTo>
                <a:cubicBezTo>
                  <a:pt x="4865" y="5865"/>
                  <a:pt x="4462" y="6047"/>
                  <a:pt x="4017" y="6265"/>
                </a:cubicBezTo>
                <a:lnTo>
                  <a:pt x="3203" y="6658"/>
                </a:lnTo>
                <a:lnTo>
                  <a:pt x="3203" y="7502"/>
                </a:lnTo>
                <a:lnTo>
                  <a:pt x="3203" y="8345"/>
                </a:lnTo>
                <a:lnTo>
                  <a:pt x="4002" y="8733"/>
                </a:lnTo>
                <a:cubicBezTo>
                  <a:pt x="4442" y="8945"/>
                  <a:pt x="4864" y="9119"/>
                  <a:pt x="4934" y="9120"/>
                </a:cubicBezTo>
                <a:cubicBezTo>
                  <a:pt x="5004" y="9121"/>
                  <a:pt x="5221" y="9033"/>
                  <a:pt x="5422" y="8926"/>
                </a:cubicBezTo>
                <a:cubicBezTo>
                  <a:pt x="5623" y="8819"/>
                  <a:pt x="5984" y="8641"/>
                  <a:pt x="6221" y="8533"/>
                </a:cubicBezTo>
                <a:lnTo>
                  <a:pt x="6650" y="8339"/>
                </a:lnTo>
                <a:lnTo>
                  <a:pt x="6650" y="7496"/>
                </a:lnTo>
                <a:lnTo>
                  <a:pt x="6650" y="6652"/>
                </a:lnTo>
                <a:lnTo>
                  <a:pt x="5822" y="6259"/>
                </a:lnTo>
                <a:cubicBezTo>
                  <a:pt x="5365" y="6042"/>
                  <a:pt x="4958" y="5865"/>
                  <a:pt x="4912" y="5865"/>
                </a:cubicBezTo>
                <a:close/>
                <a:moveTo>
                  <a:pt x="8862" y="8452"/>
                </a:moveTo>
                <a:cubicBezTo>
                  <a:pt x="8777" y="8470"/>
                  <a:pt x="8244" y="8711"/>
                  <a:pt x="7678" y="8989"/>
                </a:cubicBezTo>
                <a:lnTo>
                  <a:pt x="6650" y="9495"/>
                </a:lnTo>
                <a:lnTo>
                  <a:pt x="6650" y="10451"/>
                </a:lnTo>
                <a:cubicBezTo>
                  <a:pt x="6650" y="10974"/>
                  <a:pt x="6623" y="11417"/>
                  <a:pt x="6584" y="11438"/>
                </a:cubicBezTo>
                <a:cubicBezTo>
                  <a:pt x="6544" y="11459"/>
                  <a:pt x="6106" y="11272"/>
                  <a:pt x="5615" y="11026"/>
                </a:cubicBezTo>
                <a:cubicBezTo>
                  <a:pt x="5123" y="10779"/>
                  <a:pt x="4676" y="10576"/>
                  <a:pt x="4623" y="10576"/>
                </a:cubicBezTo>
                <a:cubicBezTo>
                  <a:pt x="4570" y="10576"/>
                  <a:pt x="4201" y="10736"/>
                  <a:pt x="3802" y="10932"/>
                </a:cubicBezTo>
                <a:cubicBezTo>
                  <a:pt x="1608" y="12008"/>
                  <a:pt x="1741" y="11958"/>
                  <a:pt x="1583" y="11857"/>
                </a:cubicBezTo>
                <a:cubicBezTo>
                  <a:pt x="1360" y="11714"/>
                  <a:pt x="1264" y="11729"/>
                  <a:pt x="607" y="12044"/>
                </a:cubicBezTo>
                <a:lnTo>
                  <a:pt x="0" y="12338"/>
                </a:lnTo>
                <a:lnTo>
                  <a:pt x="0" y="12931"/>
                </a:lnTo>
                <a:lnTo>
                  <a:pt x="0" y="13525"/>
                </a:lnTo>
                <a:lnTo>
                  <a:pt x="636" y="13837"/>
                </a:lnTo>
                <a:lnTo>
                  <a:pt x="1272" y="14150"/>
                </a:lnTo>
                <a:lnTo>
                  <a:pt x="1317" y="14799"/>
                </a:lnTo>
                <a:lnTo>
                  <a:pt x="1354" y="15449"/>
                </a:lnTo>
                <a:lnTo>
                  <a:pt x="2589" y="16043"/>
                </a:lnTo>
                <a:lnTo>
                  <a:pt x="3817" y="16642"/>
                </a:lnTo>
                <a:lnTo>
                  <a:pt x="3839" y="17398"/>
                </a:lnTo>
                <a:cubicBezTo>
                  <a:pt x="3858" y="18017"/>
                  <a:pt x="3894" y="18171"/>
                  <a:pt x="4009" y="18242"/>
                </a:cubicBezTo>
                <a:cubicBezTo>
                  <a:pt x="4137" y="18321"/>
                  <a:pt x="4126" y="18332"/>
                  <a:pt x="3921" y="18398"/>
                </a:cubicBezTo>
                <a:cubicBezTo>
                  <a:pt x="3796" y="18438"/>
                  <a:pt x="3696" y="18503"/>
                  <a:pt x="3691" y="18542"/>
                </a:cubicBezTo>
                <a:cubicBezTo>
                  <a:pt x="3687" y="18581"/>
                  <a:pt x="3674" y="18871"/>
                  <a:pt x="3669" y="19185"/>
                </a:cubicBezTo>
                <a:lnTo>
                  <a:pt x="3662" y="19754"/>
                </a:lnTo>
                <a:lnTo>
                  <a:pt x="4231" y="20048"/>
                </a:lnTo>
                <a:cubicBezTo>
                  <a:pt x="4545" y="20209"/>
                  <a:pt x="4849" y="20340"/>
                  <a:pt x="4904" y="20341"/>
                </a:cubicBezTo>
                <a:cubicBezTo>
                  <a:pt x="4960" y="20342"/>
                  <a:pt x="5268" y="20214"/>
                  <a:pt x="5585" y="20054"/>
                </a:cubicBezTo>
                <a:lnTo>
                  <a:pt x="6162" y="19766"/>
                </a:lnTo>
                <a:lnTo>
                  <a:pt x="6162" y="19160"/>
                </a:lnTo>
                <a:lnTo>
                  <a:pt x="6162" y="18561"/>
                </a:lnTo>
                <a:lnTo>
                  <a:pt x="6532" y="18373"/>
                </a:lnTo>
                <a:lnTo>
                  <a:pt x="6902" y="18192"/>
                </a:lnTo>
                <a:lnTo>
                  <a:pt x="6902" y="17417"/>
                </a:lnTo>
                <a:lnTo>
                  <a:pt x="6902" y="16642"/>
                </a:lnTo>
                <a:lnTo>
                  <a:pt x="6569" y="16480"/>
                </a:lnTo>
                <a:cubicBezTo>
                  <a:pt x="6387" y="16393"/>
                  <a:pt x="6256" y="16294"/>
                  <a:pt x="6280" y="16261"/>
                </a:cubicBezTo>
                <a:cubicBezTo>
                  <a:pt x="6304" y="16228"/>
                  <a:pt x="6719" y="16008"/>
                  <a:pt x="7205" y="15774"/>
                </a:cubicBezTo>
                <a:cubicBezTo>
                  <a:pt x="8371" y="15211"/>
                  <a:pt x="8361" y="15218"/>
                  <a:pt x="9380" y="14718"/>
                </a:cubicBezTo>
                <a:lnTo>
                  <a:pt x="10267" y="14281"/>
                </a:lnTo>
                <a:lnTo>
                  <a:pt x="10267" y="13262"/>
                </a:lnTo>
                <a:lnTo>
                  <a:pt x="10267" y="12244"/>
                </a:lnTo>
                <a:lnTo>
                  <a:pt x="10741" y="12013"/>
                </a:lnTo>
                <a:lnTo>
                  <a:pt x="11214" y="11782"/>
                </a:lnTo>
                <a:lnTo>
                  <a:pt x="11236" y="10645"/>
                </a:lnTo>
                <a:lnTo>
                  <a:pt x="11251" y="9501"/>
                </a:lnTo>
                <a:lnTo>
                  <a:pt x="10134" y="8958"/>
                </a:lnTo>
                <a:cubicBezTo>
                  <a:pt x="9434" y="8617"/>
                  <a:pt x="8959" y="8430"/>
                  <a:pt x="8862" y="8452"/>
                </a:cubicBezTo>
                <a:close/>
                <a:moveTo>
                  <a:pt x="12272" y="12169"/>
                </a:moveTo>
                <a:cubicBezTo>
                  <a:pt x="12195" y="12169"/>
                  <a:pt x="11932" y="12270"/>
                  <a:pt x="11688" y="12388"/>
                </a:cubicBezTo>
                <a:lnTo>
                  <a:pt x="11244" y="12600"/>
                </a:lnTo>
                <a:lnTo>
                  <a:pt x="11273" y="13194"/>
                </a:lnTo>
                <a:lnTo>
                  <a:pt x="11296" y="13787"/>
                </a:lnTo>
                <a:lnTo>
                  <a:pt x="11747" y="14018"/>
                </a:lnTo>
                <a:cubicBezTo>
                  <a:pt x="11995" y="14143"/>
                  <a:pt x="12231" y="14248"/>
                  <a:pt x="12272" y="14250"/>
                </a:cubicBezTo>
                <a:cubicBezTo>
                  <a:pt x="12313" y="14251"/>
                  <a:pt x="12577" y="14141"/>
                  <a:pt x="12864" y="14006"/>
                </a:cubicBezTo>
                <a:lnTo>
                  <a:pt x="13389" y="13756"/>
                </a:lnTo>
                <a:lnTo>
                  <a:pt x="13389" y="13187"/>
                </a:lnTo>
                <a:lnTo>
                  <a:pt x="13389" y="12619"/>
                </a:lnTo>
                <a:lnTo>
                  <a:pt x="12901" y="12394"/>
                </a:lnTo>
                <a:cubicBezTo>
                  <a:pt x="12634" y="12270"/>
                  <a:pt x="12349" y="12169"/>
                  <a:pt x="12272" y="1216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 the Anthropocene, humankind has transformed from a normal terrestrial animal to a unique global phenomenon.…"/>
          <p:cNvSpPr txBox="1">
            <a:spLocks noGrp="1"/>
          </p:cNvSpPr>
          <p:nvPr>
            <p:ph type="body" sz="half" idx="1"/>
          </p:nvPr>
        </p:nvSpPr>
        <p:spPr>
          <a:xfrm>
            <a:off x="568196" y="2209932"/>
            <a:ext cx="5080001" cy="6667501"/>
          </a:xfrm>
          <a:prstGeom prst="rect">
            <a:avLst/>
          </a:prstGeom>
        </p:spPr>
        <p:txBody>
          <a:bodyPr/>
          <a:lstStyle/>
          <a:p>
            <a:r>
              <a:t>In the Anthropocene, humankind has transformed from a normal terrestrial animal to a unique global phenomenon.</a:t>
            </a:r>
          </a:p>
          <a:p>
            <a:r>
              <a:t>7.5+ billion humans</a:t>
            </a:r>
          </a:p>
          <a:p>
            <a:r>
              <a:t>Over half live in urban hives of millions of individuals </a:t>
            </a:r>
          </a:p>
        </p:txBody>
      </p:sp>
      <p:pic>
        <p:nvPicPr>
          <p:cNvPr id="200" name="303e758e5a4742693cee325dc0bae4a4.jpeg" descr="303e758e5a4742693cee325dc0bae4a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44" y="5282948"/>
            <a:ext cx="6858001" cy="3857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Brighton-beach-007.jpg" descr="Brighton-beach-0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44" y="841378"/>
            <a:ext cx="6858001" cy="411480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Limits to Human Capaci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Limits to Human Capacities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build="p" bldLvl="5" animBg="1" advAuto="0"/>
      <p:bldP spid="200" grpId="4" animBg="1" advAuto="0"/>
      <p:bldP spid="201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mits to Human Capaci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Limits to Human Capacities</a:t>
            </a:r>
          </a:p>
        </p:txBody>
      </p:sp>
      <p:sp>
        <p:nvSpPr>
          <p:cNvPr id="206" name="Digital media and rapid transportation now connect humanity economically, socially, and culturally in a planetary network of multiple, cross-cutting ties.…"/>
          <p:cNvSpPr txBox="1">
            <a:spLocks noGrp="1"/>
          </p:cNvSpPr>
          <p:nvPr>
            <p:ph type="body" sz="half" idx="1"/>
          </p:nvPr>
        </p:nvSpPr>
        <p:spPr>
          <a:xfrm>
            <a:off x="7727156" y="2228850"/>
            <a:ext cx="4566444" cy="6667500"/>
          </a:xfrm>
          <a:prstGeom prst="rect">
            <a:avLst/>
          </a:prstGeom>
        </p:spPr>
        <p:txBody>
          <a:bodyPr/>
          <a:lstStyle/>
          <a:p>
            <a:r>
              <a:t>Digital media and rapid transportation now connect humanity economically, socially, and culturally in a planetary network of multiple, cross-cutting ties. </a:t>
            </a:r>
          </a:p>
          <a:p>
            <a:r>
              <a:t>A highly complex social-natural system </a:t>
            </a:r>
          </a:p>
          <a:p>
            <a:pPr>
              <a:defRPr b="1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Unprecedented for any organism in earth's history. 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4" y="2590800"/>
            <a:ext cx="7095976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8" y="6072092"/>
            <a:ext cx="7257011" cy="274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58" y="481108"/>
            <a:ext cx="4791018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1" build="p" bldLvl="5" animBg="1" advAuto="0"/>
      <p:bldP spid="209" grpId="4" animBg="1" advAuto="0"/>
      <p:bldP spid="210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centerpivots.jpg" descr="centerpivo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4" y="540228"/>
            <a:ext cx="5490547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Next Generation Modeling for Planetary Manag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3486"/>
            </a:lvl1pPr>
          </a:lstStyle>
          <a:p>
            <a:r>
              <a:t>Next Generation Modeling for Planetary Managers</a:t>
            </a:r>
          </a:p>
        </p:txBody>
      </p:sp>
      <p:sp>
        <p:nvSpPr>
          <p:cNvPr id="214" name="In an Earth dominated by rapidly changing, telecoupled human and biophysical processes…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an Earth dominated by rapidly changing, </a:t>
            </a:r>
            <a:r>
              <a:rPr dirty="0" err="1"/>
              <a:t>telecoupled</a:t>
            </a:r>
            <a:r>
              <a:rPr dirty="0"/>
              <a:t> human and biophysical processes…</a:t>
            </a:r>
          </a:p>
          <a:p>
            <a:r>
              <a:rPr dirty="0"/>
              <a:t>we can no longer depend on human intuition and simple statistics to plan our future.</a:t>
            </a:r>
          </a:p>
          <a:p>
            <a:r>
              <a:rPr dirty="0"/>
              <a:t>Need </a:t>
            </a:r>
            <a:r>
              <a:rPr b="1" dirty="0">
                <a:solidFill>
                  <a:schemeClr val="accent1">
                    <a:satOff val="20231"/>
                    <a:lumOff val="-1652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 generation data-driven science and modeling</a:t>
            </a:r>
            <a:r>
              <a:rPr dirty="0"/>
              <a:t> to </a:t>
            </a:r>
            <a:r>
              <a:rPr lang="en-US" dirty="0"/>
              <a:t>help </a:t>
            </a:r>
            <a:r>
              <a:rPr dirty="0"/>
              <a:t>us sustainably manage dynamics of a planetary socio-ecological-technological system</a:t>
            </a:r>
          </a:p>
        </p:txBody>
      </p:sp>
      <p:pic>
        <p:nvPicPr>
          <p:cNvPr id="215" name="china-mega-city.jpg" descr="china-mega-cit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3048000"/>
            <a:ext cx="6508185" cy="365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194" y="5616677"/>
            <a:ext cx="5818910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comses2.png" descr="comse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4" y="1958725"/>
            <a:ext cx="8069799" cy="719505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omSES 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Co</a:t>
            </a:r>
            <a:r>
              <a:rPr lang="en-US" dirty="0" err="1"/>
              <a:t>M</a:t>
            </a:r>
            <a:r>
              <a:rPr dirty="0" err="1"/>
              <a:t>SES</a:t>
            </a:r>
            <a:r>
              <a:rPr dirty="0"/>
              <a:t> Net</a:t>
            </a:r>
          </a:p>
        </p:txBody>
      </p:sp>
      <p:sp>
        <p:nvSpPr>
          <p:cNvPr id="220" name="An international scientific network of researchers, educators and professionals with the common goal of improving the way we develop, share, and use computational modeling in the social and ecological sciences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4152702" cy="6667500"/>
          </a:xfrm>
          <a:prstGeom prst="rect">
            <a:avLst/>
          </a:prstGeom>
        </p:spPr>
        <p:txBody>
          <a:bodyPr/>
          <a:lstStyle/>
          <a:p>
            <a:pPr marL="326897" indent="-326897" defTabSz="578358">
              <a:spcBef>
                <a:spcPts val="2900"/>
              </a:spcBef>
              <a:defRPr sz="2574"/>
            </a:pPr>
            <a:r>
              <a:t>An international scientific network of researchers, educators and professionals with the common goal of improving the way we develop, share, and use computational modeling in the social and ecological sciences</a:t>
            </a:r>
          </a:p>
          <a:p>
            <a:pPr marL="326897" indent="-326897" defTabSz="578358">
              <a:spcBef>
                <a:spcPts val="2900"/>
              </a:spcBef>
              <a:defRPr sz="2574"/>
            </a:pPr>
            <a:r>
              <a:t>Long term goal of supporting and enabling nextgen modeling of complex and interacting social and natural systems</a:t>
            </a:r>
          </a:p>
        </p:txBody>
      </p:sp>
      <p:sp>
        <p:nvSpPr>
          <p:cNvPr id="221" name="http://www.comses.net"/>
          <p:cNvSpPr txBox="1"/>
          <p:nvPr/>
        </p:nvSpPr>
        <p:spPr>
          <a:xfrm>
            <a:off x="6950269" y="9135088"/>
            <a:ext cx="3710128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rgbClr val="679FC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defRPr>
            </a:lvl1pPr>
          </a:lstStyle>
          <a:p>
            <a:r>
              <a:rPr>
                <a:hlinkClick r:id="rId3"/>
              </a:rPr>
              <a:t>http://www.comses.net</a:t>
            </a:r>
          </a:p>
        </p:txBody>
      </p:sp>
      <p:pic>
        <p:nvPicPr>
          <p:cNvPr id="222" name="Group" descr="Group"/>
          <p:cNvPicPr>
            <a:picLocks noChangeAspect="1"/>
          </p:cNvPicPr>
          <p:nvPr/>
        </p:nvPicPr>
        <p:blipFill>
          <a:blip r:embed="rId4"/>
          <a:srcRect t="104" r="6" b="10"/>
          <a:stretch>
            <a:fillRect/>
          </a:stretch>
        </p:blipFill>
        <p:spPr>
          <a:xfrm>
            <a:off x="11261571" y="343004"/>
            <a:ext cx="1158876" cy="1371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61" y="4"/>
                </a:moveTo>
                <a:cubicBezTo>
                  <a:pt x="9797" y="17"/>
                  <a:pt x="9720" y="55"/>
                  <a:pt x="9602" y="129"/>
                </a:cubicBezTo>
                <a:cubicBezTo>
                  <a:pt x="9449" y="225"/>
                  <a:pt x="9034" y="439"/>
                  <a:pt x="8684" y="604"/>
                </a:cubicBezTo>
                <a:cubicBezTo>
                  <a:pt x="8201" y="833"/>
                  <a:pt x="8048" y="942"/>
                  <a:pt x="8048" y="1054"/>
                </a:cubicBezTo>
                <a:cubicBezTo>
                  <a:pt x="8048" y="1259"/>
                  <a:pt x="7983" y="1293"/>
                  <a:pt x="7767" y="1210"/>
                </a:cubicBezTo>
                <a:cubicBezTo>
                  <a:pt x="7616" y="1152"/>
                  <a:pt x="7495" y="1180"/>
                  <a:pt x="7116" y="1360"/>
                </a:cubicBezTo>
                <a:lnTo>
                  <a:pt x="6650" y="1585"/>
                </a:lnTo>
                <a:lnTo>
                  <a:pt x="6650" y="2060"/>
                </a:lnTo>
                <a:lnTo>
                  <a:pt x="6650" y="2529"/>
                </a:lnTo>
                <a:lnTo>
                  <a:pt x="7109" y="2754"/>
                </a:lnTo>
                <a:cubicBezTo>
                  <a:pt x="7487" y="2936"/>
                  <a:pt x="7605" y="2963"/>
                  <a:pt x="7760" y="2903"/>
                </a:cubicBezTo>
                <a:cubicBezTo>
                  <a:pt x="7979" y="2819"/>
                  <a:pt x="7975" y="2816"/>
                  <a:pt x="9402" y="3528"/>
                </a:cubicBezTo>
                <a:lnTo>
                  <a:pt x="9898" y="3772"/>
                </a:lnTo>
                <a:lnTo>
                  <a:pt x="10208" y="3641"/>
                </a:lnTo>
                <a:cubicBezTo>
                  <a:pt x="10704" y="3427"/>
                  <a:pt x="11783" y="2877"/>
                  <a:pt x="11828" y="2816"/>
                </a:cubicBezTo>
                <a:cubicBezTo>
                  <a:pt x="11851" y="2786"/>
                  <a:pt x="11857" y="2344"/>
                  <a:pt x="11843" y="1835"/>
                </a:cubicBezTo>
                <a:lnTo>
                  <a:pt x="11821" y="910"/>
                </a:lnTo>
                <a:lnTo>
                  <a:pt x="11555" y="779"/>
                </a:lnTo>
                <a:cubicBezTo>
                  <a:pt x="11191" y="600"/>
                  <a:pt x="10809" y="417"/>
                  <a:pt x="10482" y="261"/>
                </a:cubicBezTo>
                <a:cubicBezTo>
                  <a:pt x="10330" y="188"/>
                  <a:pt x="10136" y="90"/>
                  <a:pt x="10045" y="42"/>
                </a:cubicBezTo>
                <a:cubicBezTo>
                  <a:pt x="9975" y="5"/>
                  <a:pt x="9924" y="-8"/>
                  <a:pt x="9861" y="4"/>
                </a:cubicBezTo>
                <a:close/>
                <a:moveTo>
                  <a:pt x="15179" y="3028"/>
                </a:moveTo>
                <a:cubicBezTo>
                  <a:pt x="15025" y="3079"/>
                  <a:pt x="14791" y="3191"/>
                  <a:pt x="14373" y="3391"/>
                </a:cubicBezTo>
                <a:lnTo>
                  <a:pt x="13426" y="3841"/>
                </a:lnTo>
                <a:lnTo>
                  <a:pt x="13389" y="4353"/>
                </a:lnTo>
                <a:cubicBezTo>
                  <a:pt x="13356" y="4760"/>
                  <a:pt x="13324" y="4859"/>
                  <a:pt x="13226" y="4840"/>
                </a:cubicBezTo>
                <a:cubicBezTo>
                  <a:pt x="13159" y="4828"/>
                  <a:pt x="12709" y="4618"/>
                  <a:pt x="12228" y="4378"/>
                </a:cubicBezTo>
                <a:cubicBezTo>
                  <a:pt x="11642" y="4086"/>
                  <a:pt x="11321" y="3963"/>
                  <a:pt x="11266" y="4009"/>
                </a:cubicBezTo>
                <a:cubicBezTo>
                  <a:pt x="11221" y="4048"/>
                  <a:pt x="11113" y="4116"/>
                  <a:pt x="11022" y="4159"/>
                </a:cubicBezTo>
                <a:cubicBezTo>
                  <a:pt x="9794" y="4745"/>
                  <a:pt x="9451" y="4910"/>
                  <a:pt x="9254" y="5022"/>
                </a:cubicBezTo>
                <a:lnTo>
                  <a:pt x="9025" y="5153"/>
                </a:lnTo>
                <a:lnTo>
                  <a:pt x="9010" y="6334"/>
                </a:lnTo>
                <a:lnTo>
                  <a:pt x="8995" y="7508"/>
                </a:lnTo>
                <a:lnTo>
                  <a:pt x="10149" y="8070"/>
                </a:lnTo>
                <a:cubicBezTo>
                  <a:pt x="10786" y="8381"/>
                  <a:pt x="11354" y="8639"/>
                  <a:pt x="11407" y="8639"/>
                </a:cubicBezTo>
                <a:cubicBezTo>
                  <a:pt x="11459" y="8639"/>
                  <a:pt x="11738" y="8519"/>
                  <a:pt x="12028" y="8370"/>
                </a:cubicBezTo>
                <a:lnTo>
                  <a:pt x="12553" y="8095"/>
                </a:lnTo>
                <a:lnTo>
                  <a:pt x="12953" y="8314"/>
                </a:lnTo>
                <a:lnTo>
                  <a:pt x="13345" y="8533"/>
                </a:lnTo>
                <a:lnTo>
                  <a:pt x="13367" y="10132"/>
                </a:lnTo>
                <a:lnTo>
                  <a:pt x="13389" y="11725"/>
                </a:lnTo>
                <a:lnTo>
                  <a:pt x="14188" y="12113"/>
                </a:lnTo>
                <a:lnTo>
                  <a:pt x="14987" y="12500"/>
                </a:lnTo>
                <a:lnTo>
                  <a:pt x="14987" y="13287"/>
                </a:lnTo>
                <a:lnTo>
                  <a:pt x="14987" y="14068"/>
                </a:lnTo>
                <a:lnTo>
                  <a:pt x="14188" y="14487"/>
                </a:lnTo>
                <a:lnTo>
                  <a:pt x="13389" y="14906"/>
                </a:lnTo>
                <a:lnTo>
                  <a:pt x="13389" y="15612"/>
                </a:lnTo>
                <a:cubicBezTo>
                  <a:pt x="13389" y="16000"/>
                  <a:pt x="13364" y="16332"/>
                  <a:pt x="13330" y="16349"/>
                </a:cubicBezTo>
                <a:cubicBezTo>
                  <a:pt x="13296" y="16366"/>
                  <a:pt x="12727" y="16120"/>
                  <a:pt x="12072" y="15799"/>
                </a:cubicBezTo>
                <a:cubicBezTo>
                  <a:pt x="11417" y="15478"/>
                  <a:pt x="10831" y="15226"/>
                  <a:pt x="10763" y="15237"/>
                </a:cubicBezTo>
                <a:cubicBezTo>
                  <a:pt x="10695" y="15247"/>
                  <a:pt x="10090" y="15514"/>
                  <a:pt x="9424" y="15837"/>
                </a:cubicBezTo>
                <a:lnTo>
                  <a:pt x="8211" y="16424"/>
                </a:lnTo>
                <a:lnTo>
                  <a:pt x="8211" y="17723"/>
                </a:lnTo>
                <a:lnTo>
                  <a:pt x="8211" y="19017"/>
                </a:lnTo>
                <a:lnTo>
                  <a:pt x="8522" y="19167"/>
                </a:lnTo>
                <a:cubicBezTo>
                  <a:pt x="8817" y="19313"/>
                  <a:pt x="8819" y="19326"/>
                  <a:pt x="8662" y="19423"/>
                </a:cubicBezTo>
                <a:cubicBezTo>
                  <a:pt x="8573" y="19478"/>
                  <a:pt x="8199" y="19664"/>
                  <a:pt x="7826" y="19835"/>
                </a:cubicBezTo>
                <a:cubicBezTo>
                  <a:pt x="7454" y="20007"/>
                  <a:pt x="7145" y="20165"/>
                  <a:pt x="7146" y="20191"/>
                </a:cubicBezTo>
                <a:cubicBezTo>
                  <a:pt x="7146" y="20218"/>
                  <a:pt x="7729" y="20498"/>
                  <a:pt x="8440" y="20810"/>
                </a:cubicBezTo>
                <a:cubicBezTo>
                  <a:pt x="9151" y="21122"/>
                  <a:pt x="9807" y="21427"/>
                  <a:pt x="9898" y="21485"/>
                </a:cubicBezTo>
                <a:cubicBezTo>
                  <a:pt x="9988" y="21543"/>
                  <a:pt x="10089" y="21590"/>
                  <a:pt x="10119" y="21591"/>
                </a:cubicBezTo>
                <a:cubicBezTo>
                  <a:pt x="10150" y="21592"/>
                  <a:pt x="10997" y="21175"/>
                  <a:pt x="12006" y="20666"/>
                </a:cubicBezTo>
                <a:cubicBezTo>
                  <a:pt x="15732" y="18788"/>
                  <a:pt x="18362" y="17470"/>
                  <a:pt x="18560" y="17380"/>
                </a:cubicBezTo>
                <a:cubicBezTo>
                  <a:pt x="19322" y="17034"/>
                  <a:pt x="19299" y="17059"/>
                  <a:pt x="19299" y="16455"/>
                </a:cubicBezTo>
                <a:lnTo>
                  <a:pt x="19299" y="15905"/>
                </a:lnTo>
                <a:lnTo>
                  <a:pt x="19795" y="15649"/>
                </a:lnTo>
                <a:lnTo>
                  <a:pt x="20283" y="15393"/>
                </a:lnTo>
                <a:lnTo>
                  <a:pt x="20283" y="14462"/>
                </a:lnTo>
                <a:cubicBezTo>
                  <a:pt x="20284" y="13675"/>
                  <a:pt x="20266" y="13522"/>
                  <a:pt x="20150" y="13450"/>
                </a:cubicBezTo>
                <a:cubicBezTo>
                  <a:pt x="20029" y="13375"/>
                  <a:pt x="20056" y="13348"/>
                  <a:pt x="20394" y="13181"/>
                </a:cubicBezTo>
                <a:lnTo>
                  <a:pt x="20779" y="12988"/>
                </a:lnTo>
                <a:lnTo>
                  <a:pt x="20779" y="12113"/>
                </a:lnTo>
                <a:lnTo>
                  <a:pt x="20772" y="11238"/>
                </a:lnTo>
                <a:lnTo>
                  <a:pt x="20409" y="11051"/>
                </a:lnTo>
                <a:lnTo>
                  <a:pt x="20039" y="10857"/>
                </a:lnTo>
                <a:lnTo>
                  <a:pt x="20039" y="9664"/>
                </a:lnTo>
                <a:lnTo>
                  <a:pt x="20039" y="8464"/>
                </a:lnTo>
                <a:lnTo>
                  <a:pt x="19610" y="8264"/>
                </a:lnTo>
                <a:cubicBezTo>
                  <a:pt x="19373" y="8153"/>
                  <a:pt x="18854" y="7893"/>
                  <a:pt x="18456" y="7689"/>
                </a:cubicBezTo>
                <a:cubicBezTo>
                  <a:pt x="18058" y="7486"/>
                  <a:pt x="17714" y="7321"/>
                  <a:pt x="17694" y="7321"/>
                </a:cubicBezTo>
                <a:cubicBezTo>
                  <a:pt x="17675" y="7321"/>
                  <a:pt x="17478" y="7229"/>
                  <a:pt x="17258" y="7115"/>
                </a:cubicBezTo>
                <a:cubicBezTo>
                  <a:pt x="17038" y="7000"/>
                  <a:pt x="16810" y="6908"/>
                  <a:pt x="16747" y="6908"/>
                </a:cubicBezTo>
                <a:cubicBezTo>
                  <a:pt x="16685" y="6909"/>
                  <a:pt x="16281" y="7083"/>
                  <a:pt x="15852" y="7296"/>
                </a:cubicBezTo>
                <a:lnTo>
                  <a:pt x="15068" y="7683"/>
                </a:lnTo>
                <a:lnTo>
                  <a:pt x="14661" y="7489"/>
                </a:lnTo>
                <a:cubicBezTo>
                  <a:pt x="13796" y="7087"/>
                  <a:pt x="13796" y="7091"/>
                  <a:pt x="13796" y="6552"/>
                </a:cubicBezTo>
                <a:cubicBezTo>
                  <a:pt x="13796" y="6213"/>
                  <a:pt x="13829" y="6059"/>
                  <a:pt x="13907" y="6034"/>
                </a:cubicBezTo>
                <a:cubicBezTo>
                  <a:pt x="13967" y="6014"/>
                  <a:pt x="14303" y="6140"/>
                  <a:pt x="14654" y="6315"/>
                </a:cubicBezTo>
                <a:cubicBezTo>
                  <a:pt x="15005" y="6490"/>
                  <a:pt x="15320" y="6626"/>
                  <a:pt x="15349" y="6615"/>
                </a:cubicBezTo>
                <a:cubicBezTo>
                  <a:pt x="15378" y="6603"/>
                  <a:pt x="15796" y="6394"/>
                  <a:pt x="16281" y="6152"/>
                </a:cubicBezTo>
                <a:lnTo>
                  <a:pt x="17169" y="5715"/>
                </a:lnTo>
                <a:lnTo>
                  <a:pt x="17169" y="4753"/>
                </a:lnTo>
                <a:cubicBezTo>
                  <a:pt x="17169" y="4223"/>
                  <a:pt x="17134" y="3791"/>
                  <a:pt x="17095" y="3791"/>
                </a:cubicBezTo>
                <a:cubicBezTo>
                  <a:pt x="17034" y="3791"/>
                  <a:pt x="15961" y="3285"/>
                  <a:pt x="15475" y="3028"/>
                </a:cubicBezTo>
                <a:cubicBezTo>
                  <a:pt x="15400" y="2989"/>
                  <a:pt x="15333" y="2978"/>
                  <a:pt x="15179" y="3028"/>
                </a:cubicBezTo>
                <a:close/>
                <a:moveTo>
                  <a:pt x="3935" y="3222"/>
                </a:moveTo>
                <a:lnTo>
                  <a:pt x="3551" y="3422"/>
                </a:lnTo>
                <a:cubicBezTo>
                  <a:pt x="3178" y="3615"/>
                  <a:pt x="3160" y="3640"/>
                  <a:pt x="3136" y="3978"/>
                </a:cubicBezTo>
                <a:cubicBezTo>
                  <a:pt x="3112" y="4323"/>
                  <a:pt x="3124" y="4334"/>
                  <a:pt x="3469" y="4540"/>
                </a:cubicBezTo>
                <a:cubicBezTo>
                  <a:pt x="3664" y="4656"/>
                  <a:pt x="3868" y="4751"/>
                  <a:pt x="3928" y="4753"/>
                </a:cubicBezTo>
                <a:cubicBezTo>
                  <a:pt x="3988" y="4755"/>
                  <a:pt x="4201" y="4677"/>
                  <a:pt x="4401" y="4578"/>
                </a:cubicBezTo>
                <a:cubicBezTo>
                  <a:pt x="4764" y="4399"/>
                  <a:pt x="4764" y="4400"/>
                  <a:pt x="4764" y="4009"/>
                </a:cubicBezTo>
                <a:lnTo>
                  <a:pt x="4764" y="3616"/>
                </a:lnTo>
                <a:lnTo>
                  <a:pt x="4350" y="3422"/>
                </a:lnTo>
                <a:lnTo>
                  <a:pt x="3935" y="3222"/>
                </a:lnTo>
                <a:close/>
                <a:moveTo>
                  <a:pt x="20342" y="3928"/>
                </a:moveTo>
                <a:cubicBezTo>
                  <a:pt x="20224" y="3928"/>
                  <a:pt x="19187" y="4418"/>
                  <a:pt x="19115" y="4509"/>
                </a:cubicBezTo>
                <a:cubicBezTo>
                  <a:pt x="19081" y="4551"/>
                  <a:pt x="19056" y="4836"/>
                  <a:pt x="19055" y="5146"/>
                </a:cubicBezTo>
                <a:lnTo>
                  <a:pt x="19055" y="5715"/>
                </a:lnTo>
                <a:lnTo>
                  <a:pt x="19447" y="5909"/>
                </a:lnTo>
                <a:cubicBezTo>
                  <a:pt x="19662" y="6017"/>
                  <a:pt x="19912" y="6145"/>
                  <a:pt x="20002" y="6190"/>
                </a:cubicBezTo>
                <a:cubicBezTo>
                  <a:pt x="20273" y="6323"/>
                  <a:pt x="20407" y="6292"/>
                  <a:pt x="21016" y="5996"/>
                </a:cubicBezTo>
                <a:lnTo>
                  <a:pt x="21600" y="5715"/>
                </a:lnTo>
                <a:lnTo>
                  <a:pt x="21600" y="5109"/>
                </a:lnTo>
                <a:lnTo>
                  <a:pt x="21600" y="4497"/>
                </a:lnTo>
                <a:lnTo>
                  <a:pt x="21016" y="4209"/>
                </a:lnTo>
                <a:cubicBezTo>
                  <a:pt x="20693" y="4052"/>
                  <a:pt x="20389" y="3928"/>
                  <a:pt x="20342" y="3928"/>
                </a:cubicBezTo>
                <a:close/>
                <a:moveTo>
                  <a:pt x="4912" y="5865"/>
                </a:moveTo>
                <a:cubicBezTo>
                  <a:pt x="4865" y="5865"/>
                  <a:pt x="4462" y="6047"/>
                  <a:pt x="4017" y="6265"/>
                </a:cubicBezTo>
                <a:lnTo>
                  <a:pt x="3203" y="6658"/>
                </a:lnTo>
                <a:lnTo>
                  <a:pt x="3203" y="7502"/>
                </a:lnTo>
                <a:lnTo>
                  <a:pt x="3203" y="8345"/>
                </a:lnTo>
                <a:lnTo>
                  <a:pt x="4002" y="8733"/>
                </a:lnTo>
                <a:cubicBezTo>
                  <a:pt x="4442" y="8945"/>
                  <a:pt x="4864" y="9119"/>
                  <a:pt x="4934" y="9120"/>
                </a:cubicBezTo>
                <a:cubicBezTo>
                  <a:pt x="5004" y="9121"/>
                  <a:pt x="5221" y="9033"/>
                  <a:pt x="5422" y="8926"/>
                </a:cubicBezTo>
                <a:cubicBezTo>
                  <a:pt x="5623" y="8819"/>
                  <a:pt x="5984" y="8641"/>
                  <a:pt x="6221" y="8533"/>
                </a:cubicBezTo>
                <a:lnTo>
                  <a:pt x="6650" y="8339"/>
                </a:lnTo>
                <a:lnTo>
                  <a:pt x="6650" y="7496"/>
                </a:lnTo>
                <a:lnTo>
                  <a:pt x="6650" y="6652"/>
                </a:lnTo>
                <a:lnTo>
                  <a:pt x="5822" y="6259"/>
                </a:lnTo>
                <a:cubicBezTo>
                  <a:pt x="5365" y="6042"/>
                  <a:pt x="4958" y="5865"/>
                  <a:pt x="4912" y="5865"/>
                </a:cubicBezTo>
                <a:close/>
                <a:moveTo>
                  <a:pt x="8862" y="8452"/>
                </a:moveTo>
                <a:cubicBezTo>
                  <a:pt x="8777" y="8470"/>
                  <a:pt x="8244" y="8711"/>
                  <a:pt x="7678" y="8989"/>
                </a:cubicBezTo>
                <a:lnTo>
                  <a:pt x="6650" y="9495"/>
                </a:lnTo>
                <a:lnTo>
                  <a:pt x="6650" y="10451"/>
                </a:lnTo>
                <a:cubicBezTo>
                  <a:pt x="6650" y="10974"/>
                  <a:pt x="6623" y="11417"/>
                  <a:pt x="6584" y="11438"/>
                </a:cubicBezTo>
                <a:cubicBezTo>
                  <a:pt x="6544" y="11459"/>
                  <a:pt x="6106" y="11272"/>
                  <a:pt x="5615" y="11026"/>
                </a:cubicBezTo>
                <a:cubicBezTo>
                  <a:pt x="5123" y="10779"/>
                  <a:pt x="4676" y="10576"/>
                  <a:pt x="4623" y="10576"/>
                </a:cubicBezTo>
                <a:cubicBezTo>
                  <a:pt x="4570" y="10576"/>
                  <a:pt x="4201" y="10736"/>
                  <a:pt x="3802" y="10932"/>
                </a:cubicBezTo>
                <a:cubicBezTo>
                  <a:pt x="1608" y="12008"/>
                  <a:pt x="1741" y="11958"/>
                  <a:pt x="1583" y="11857"/>
                </a:cubicBezTo>
                <a:cubicBezTo>
                  <a:pt x="1360" y="11714"/>
                  <a:pt x="1264" y="11729"/>
                  <a:pt x="607" y="12044"/>
                </a:cubicBezTo>
                <a:lnTo>
                  <a:pt x="0" y="12338"/>
                </a:lnTo>
                <a:lnTo>
                  <a:pt x="0" y="12931"/>
                </a:lnTo>
                <a:lnTo>
                  <a:pt x="0" y="13525"/>
                </a:lnTo>
                <a:lnTo>
                  <a:pt x="636" y="13837"/>
                </a:lnTo>
                <a:lnTo>
                  <a:pt x="1272" y="14150"/>
                </a:lnTo>
                <a:lnTo>
                  <a:pt x="1317" y="14799"/>
                </a:lnTo>
                <a:lnTo>
                  <a:pt x="1354" y="15449"/>
                </a:lnTo>
                <a:lnTo>
                  <a:pt x="2589" y="16043"/>
                </a:lnTo>
                <a:lnTo>
                  <a:pt x="3817" y="16642"/>
                </a:lnTo>
                <a:lnTo>
                  <a:pt x="3839" y="17398"/>
                </a:lnTo>
                <a:cubicBezTo>
                  <a:pt x="3858" y="18017"/>
                  <a:pt x="3894" y="18171"/>
                  <a:pt x="4009" y="18242"/>
                </a:cubicBezTo>
                <a:cubicBezTo>
                  <a:pt x="4137" y="18321"/>
                  <a:pt x="4126" y="18332"/>
                  <a:pt x="3921" y="18398"/>
                </a:cubicBezTo>
                <a:cubicBezTo>
                  <a:pt x="3796" y="18438"/>
                  <a:pt x="3696" y="18503"/>
                  <a:pt x="3691" y="18542"/>
                </a:cubicBezTo>
                <a:cubicBezTo>
                  <a:pt x="3687" y="18581"/>
                  <a:pt x="3674" y="18871"/>
                  <a:pt x="3669" y="19185"/>
                </a:cubicBezTo>
                <a:lnTo>
                  <a:pt x="3662" y="19754"/>
                </a:lnTo>
                <a:lnTo>
                  <a:pt x="4231" y="20048"/>
                </a:lnTo>
                <a:cubicBezTo>
                  <a:pt x="4545" y="20209"/>
                  <a:pt x="4849" y="20340"/>
                  <a:pt x="4904" y="20341"/>
                </a:cubicBezTo>
                <a:cubicBezTo>
                  <a:pt x="4960" y="20342"/>
                  <a:pt x="5268" y="20214"/>
                  <a:pt x="5585" y="20054"/>
                </a:cubicBezTo>
                <a:lnTo>
                  <a:pt x="6162" y="19766"/>
                </a:lnTo>
                <a:lnTo>
                  <a:pt x="6162" y="19160"/>
                </a:lnTo>
                <a:lnTo>
                  <a:pt x="6162" y="18561"/>
                </a:lnTo>
                <a:lnTo>
                  <a:pt x="6532" y="18373"/>
                </a:lnTo>
                <a:lnTo>
                  <a:pt x="6902" y="18192"/>
                </a:lnTo>
                <a:lnTo>
                  <a:pt x="6902" y="17417"/>
                </a:lnTo>
                <a:lnTo>
                  <a:pt x="6902" y="16642"/>
                </a:lnTo>
                <a:lnTo>
                  <a:pt x="6569" y="16480"/>
                </a:lnTo>
                <a:cubicBezTo>
                  <a:pt x="6387" y="16393"/>
                  <a:pt x="6256" y="16294"/>
                  <a:pt x="6280" y="16261"/>
                </a:cubicBezTo>
                <a:cubicBezTo>
                  <a:pt x="6304" y="16228"/>
                  <a:pt x="6719" y="16008"/>
                  <a:pt x="7205" y="15774"/>
                </a:cubicBezTo>
                <a:cubicBezTo>
                  <a:pt x="8371" y="15211"/>
                  <a:pt x="8361" y="15218"/>
                  <a:pt x="9380" y="14718"/>
                </a:cubicBezTo>
                <a:lnTo>
                  <a:pt x="10267" y="14281"/>
                </a:lnTo>
                <a:lnTo>
                  <a:pt x="10267" y="13262"/>
                </a:lnTo>
                <a:lnTo>
                  <a:pt x="10267" y="12244"/>
                </a:lnTo>
                <a:lnTo>
                  <a:pt x="10741" y="12013"/>
                </a:lnTo>
                <a:lnTo>
                  <a:pt x="11214" y="11782"/>
                </a:lnTo>
                <a:lnTo>
                  <a:pt x="11236" y="10645"/>
                </a:lnTo>
                <a:lnTo>
                  <a:pt x="11251" y="9501"/>
                </a:lnTo>
                <a:lnTo>
                  <a:pt x="10134" y="8958"/>
                </a:lnTo>
                <a:cubicBezTo>
                  <a:pt x="9434" y="8617"/>
                  <a:pt x="8959" y="8430"/>
                  <a:pt x="8862" y="8452"/>
                </a:cubicBezTo>
                <a:close/>
                <a:moveTo>
                  <a:pt x="12272" y="12169"/>
                </a:moveTo>
                <a:cubicBezTo>
                  <a:pt x="12195" y="12169"/>
                  <a:pt x="11932" y="12270"/>
                  <a:pt x="11688" y="12388"/>
                </a:cubicBezTo>
                <a:lnTo>
                  <a:pt x="11244" y="12600"/>
                </a:lnTo>
                <a:lnTo>
                  <a:pt x="11273" y="13194"/>
                </a:lnTo>
                <a:lnTo>
                  <a:pt x="11296" y="13787"/>
                </a:lnTo>
                <a:lnTo>
                  <a:pt x="11747" y="14018"/>
                </a:lnTo>
                <a:cubicBezTo>
                  <a:pt x="11995" y="14143"/>
                  <a:pt x="12231" y="14248"/>
                  <a:pt x="12272" y="14250"/>
                </a:cubicBezTo>
                <a:cubicBezTo>
                  <a:pt x="12313" y="14251"/>
                  <a:pt x="12577" y="14141"/>
                  <a:pt x="12864" y="14006"/>
                </a:cubicBezTo>
                <a:lnTo>
                  <a:pt x="13389" y="13756"/>
                </a:lnTo>
                <a:lnTo>
                  <a:pt x="13389" y="13187"/>
                </a:lnTo>
                <a:lnTo>
                  <a:pt x="13389" y="12619"/>
                </a:lnTo>
                <a:lnTo>
                  <a:pt x="12901" y="12394"/>
                </a:lnTo>
                <a:cubicBezTo>
                  <a:pt x="12634" y="12270"/>
                  <a:pt x="12349" y="12169"/>
                  <a:pt x="12272" y="1216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oMSES Net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CoMSES Net History</a:t>
            </a:r>
          </a:p>
        </p:txBody>
      </p:sp>
      <p:sp>
        <p:nvSpPr>
          <p:cNvPr id="225" name="Pilot project (OpenABM Consortium) 2006-2009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38835">
              <a:spcBef>
                <a:spcPts val="2400"/>
              </a:spcBef>
              <a:buNone/>
              <a:defRPr sz="2088"/>
            </a:pPr>
            <a:r>
              <a:rPr b="1" dirty="0"/>
              <a:t>Pilot project (</a:t>
            </a:r>
            <a:r>
              <a:rPr b="1" dirty="0" err="1"/>
              <a:t>OpenABM</a:t>
            </a:r>
            <a:r>
              <a:rPr b="1" dirty="0"/>
              <a:t> Consortium) 2006-2009:</a:t>
            </a:r>
          </a:p>
          <a:p>
            <a:pPr marL="530351" lvl="1" indent="-265175" defTabSz="338835">
              <a:spcBef>
                <a:spcPts val="2400"/>
              </a:spcBef>
              <a:defRPr sz="2088"/>
            </a:pPr>
            <a:r>
              <a:rPr dirty="0"/>
              <a:t>Recognized growing importance of computational modeling across sciences</a:t>
            </a:r>
          </a:p>
          <a:p>
            <a:pPr marL="530351" lvl="1" indent="-265175" defTabSz="338835">
              <a:spcBef>
                <a:spcPts val="2400"/>
              </a:spcBef>
              <a:defRPr sz="2088"/>
            </a:pPr>
            <a:r>
              <a:rPr dirty="0"/>
              <a:t>How can computational modeling become used more effectively across the social and ecological sciences?</a:t>
            </a:r>
          </a:p>
          <a:p>
            <a:pPr marL="530351" lvl="1" indent="-265175" defTabSz="338835">
              <a:spcBef>
                <a:spcPts val="2400"/>
              </a:spcBef>
              <a:defRPr sz="2088"/>
            </a:pPr>
            <a:r>
              <a:rPr dirty="0"/>
              <a:t>Value of new ways of sharing knowledge</a:t>
            </a:r>
          </a:p>
          <a:p>
            <a:pPr marL="0" indent="0" defTabSz="338835">
              <a:spcBef>
                <a:spcPts val="2400"/>
              </a:spcBef>
              <a:buNone/>
              <a:defRPr sz="2088"/>
            </a:pPr>
            <a:r>
              <a:rPr b="1" dirty="0" err="1"/>
              <a:t>CoMSES</a:t>
            </a:r>
            <a:r>
              <a:rPr b="1" dirty="0"/>
              <a:t> Net founded 2009 as NSF Research Coordination Network</a:t>
            </a:r>
          </a:p>
          <a:p>
            <a:pPr marL="530351" lvl="1" indent="-265175" defTabSz="338835">
              <a:spcBef>
                <a:spcPts val="2400"/>
              </a:spcBef>
              <a:defRPr sz="2088"/>
            </a:pPr>
            <a:r>
              <a:rPr dirty="0"/>
              <a:t>Develop interactive, online library for publishing computational model code from scientific research</a:t>
            </a:r>
          </a:p>
          <a:p>
            <a:pPr marL="530351" lvl="1" indent="-265175" defTabSz="338835">
              <a:spcBef>
                <a:spcPts val="2400"/>
              </a:spcBef>
              <a:defRPr sz="2088"/>
            </a:pPr>
            <a:r>
              <a:rPr dirty="0"/>
              <a:t>Education and training programs to enable more effective use of modeling in social and ecological sciences</a:t>
            </a:r>
          </a:p>
          <a:p>
            <a:pPr marL="530351" lvl="1" indent="-265175" defTabSz="338835">
              <a:spcBef>
                <a:spcPts val="2400"/>
              </a:spcBef>
              <a:defRPr sz="2088"/>
            </a:pPr>
            <a:r>
              <a:rPr dirty="0"/>
              <a:t>Promote common standards for description and metadata for computational models</a:t>
            </a:r>
          </a:p>
          <a:p>
            <a:pPr marL="530351" lvl="1" indent="-265175" defTabSz="338835">
              <a:spcBef>
                <a:spcPts val="2400"/>
              </a:spcBef>
              <a:defRPr sz="2088"/>
            </a:pPr>
            <a:r>
              <a:rPr dirty="0"/>
              <a:t>Create online publication to support modeling science community</a:t>
            </a:r>
          </a:p>
        </p:txBody>
      </p:sp>
      <p:pic>
        <p:nvPicPr>
          <p:cNvPr id="226" name="nsf1.gif" descr="nsf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66" y="342900"/>
            <a:ext cx="1363388" cy="137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MSES Net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CoMSES Net History</a:t>
            </a:r>
          </a:p>
        </p:txBody>
      </p:sp>
      <p:sp>
        <p:nvSpPr>
          <p:cNvPr id="229" name="BDSpoke in 2016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90727">
              <a:spcBef>
                <a:spcPts val="3500"/>
              </a:spcBef>
              <a:buNone/>
              <a:defRPr sz="3024"/>
            </a:pPr>
            <a:r>
              <a:rPr lang="en-US" b="1" dirty="0"/>
              <a:t>Joined NSF West Big Data Hub as a </a:t>
            </a:r>
            <a:r>
              <a:rPr b="1" dirty="0"/>
              <a:t>Spoke in 2016</a:t>
            </a:r>
            <a:endParaRPr lang="en-US" b="1" dirty="0"/>
          </a:p>
          <a:p>
            <a:pPr marL="768095" lvl="1" indent="-384047" defTabSz="490727">
              <a:spcBef>
                <a:spcPts val="3500"/>
              </a:spcBef>
              <a:defRPr sz="3024"/>
            </a:pPr>
            <a:r>
              <a:rPr lang="en-US" dirty="0"/>
              <a:t>Work with western regional and international partners to develop community-wide strategies and standards for promoting reproducible science </a:t>
            </a:r>
          </a:p>
          <a:p>
            <a:pPr marL="768095" lvl="1" indent="-384047" defTabSz="490727">
              <a:spcBef>
                <a:spcPts val="3500"/>
              </a:spcBef>
              <a:defRPr sz="3024"/>
            </a:pPr>
            <a:r>
              <a:rPr dirty="0"/>
              <a:t>Create a bibliometrics database of publications in modeling science to monitoring the state of code archival and provide the basis social incentives that can nudge scientists to publish code and associated documents </a:t>
            </a:r>
          </a:p>
          <a:p>
            <a:pPr marL="768095" lvl="1" indent="-384047" defTabSz="490727">
              <a:spcBef>
                <a:spcPts val="3500"/>
              </a:spcBef>
              <a:defRPr sz="3024"/>
            </a:pPr>
            <a:r>
              <a:rPr dirty="0"/>
              <a:t>Develop protocols and cyberinfrastructure to facilitate model code publishing, enhance model reusability, and enable professional recognition for publishing model code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064" y="342900"/>
            <a:ext cx="2533651" cy="137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International Scientific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International Scientific Network</a:t>
            </a:r>
          </a:p>
        </p:txBody>
      </p:sp>
      <p:sp>
        <p:nvSpPr>
          <p:cNvPr id="233" name="2630 members…"/>
          <p:cNvSpPr txBox="1">
            <a:spLocks noGrp="1"/>
          </p:cNvSpPr>
          <p:nvPr>
            <p:ph type="body" sz="half" idx="1"/>
          </p:nvPr>
        </p:nvSpPr>
        <p:spPr>
          <a:xfrm>
            <a:off x="571500" y="3580734"/>
            <a:ext cx="5080000" cy="5309266"/>
          </a:xfrm>
          <a:prstGeom prst="rect">
            <a:avLst/>
          </a:prstGeom>
        </p:spPr>
        <p:txBody>
          <a:bodyPr/>
          <a:lstStyle/>
          <a:p>
            <a:r>
              <a:t>2630 members</a:t>
            </a:r>
          </a:p>
          <a:p>
            <a:pPr lvl="1"/>
            <a:r>
              <a:t>1981 basic members</a:t>
            </a:r>
          </a:p>
          <a:p>
            <a:pPr lvl="1"/>
            <a:r>
              <a:t>649 full members</a:t>
            </a:r>
          </a:p>
          <a:p>
            <a:r>
              <a:t>Past 12 months</a:t>
            </a:r>
          </a:p>
          <a:p>
            <a:pPr lvl="1"/>
            <a:r>
              <a:t>24,531 users</a:t>
            </a:r>
          </a:p>
          <a:p>
            <a:pPr lvl="1"/>
            <a:r>
              <a:t>162 countries</a:t>
            </a:r>
          </a:p>
        </p:txBody>
      </p:sp>
      <p:pic>
        <p:nvPicPr>
          <p:cNvPr id="234" name="CoMSES_global 2019-1.png" descr="CoMSES_global 2019-1.png"/>
          <p:cNvPicPr>
            <a:picLocks noChangeAspect="1"/>
          </p:cNvPicPr>
          <p:nvPr/>
        </p:nvPicPr>
        <p:blipFill>
          <a:blip r:embed="rId2"/>
          <a:srcRect l="1733" t="2896" r="1331" b="2646"/>
          <a:stretch>
            <a:fillRect/>
          </a:stretch>
        </p:blipFill>
        <p:spPr>
          <a:xfrm>
            <a:off x="3235366" y="1558278"/>
            <a:ext cx="9624219" cy="603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81" extrusionOk="0">
                <a:moveTo>
                  <a:pt x="8673" y="3"/>
                </a:moveTo>
                <a:cubicBezTo>
                  <a:pt x="8567" y="-5"/>
                  <a:pt x="8472" y="4"/>
                  <a:pt x="8452" y="36"/>
                </a:cubicBezTo>
                <a:cubicBezTo>
                  <a:pt x="8440" y="56"/>
                  <a:pt x="8418" y="74"/>
                  <a:pt x="8403" y="77"/>
                </a:cubicBezTo>
                <a:cubicBezTo>
                  <a:pt x="8388" y="80"/>
                  <a:pt x="8369" y="89"/>
                  <a:pt x="8361" y="96"/>
                </a:cubicBezTo>
                <a:cubicBezTo>
                  <a:pt x="8353" y="102"/>
                  <a:pt x="8336" y="111"/>
                  <a:pt x="8324" y="116"/>
                </a:cubicBezTo>
                <a:cubicBezTo>
                  <a:pt x="8311" y="120"/>
                  <a:pt x="8273" y="147"/>
                  <a:pt x="8238" y="178"/>
                </a:cubicBezTo>
                <a:cubicBezTo>
                  <a:pt x="8203" y="209"/>
                  <a:pt x="8168" y="222"/>
                  <a:pt x="8158" y="206"/>
                </a:cubicBezTo>
                <a:cubicBezTo>
                  <a:pt x="8148" y="191"/>
                  <a:pt x="8103" y="216"/>
                  <a:pt x="8057" y="265"/>
                </a:cubicBezTo>
                <a:cubicBezTo>
                  <a:pt x="8012" y="313"/>
                  <a:pt x="7962" y="347"/>
                  <a:pt x="7948" y="340"/>
                </a:cubicBezTo>
                <a:cubicBezTo>
                  <a:pt x="7933" y="333"/>
                  <a:pt x="7884" y="386"/>
                  <a:pt x="7837" y="456"/>
                </a:cubicBezTo>
                <a:cubicBezTo>
                  <a:pt x="7776" y="549"/>
                  <a:pt x="7761" y="601"/>
                  <a:pt x="7783" y="644"/>
                </a:cubicBezTo>
                <a:cubicBezTo>
                  <a:pt x="7805" y="686"/>
                  <a:pt x="7796" y="723"/>
                  <a:pt x="7748" y="776"/>
                </a:cubicBezTo>
                <a:cubicBezTo>
                  <a:pt x="7712" y="816"/>
                  <a:pt x="7672" y="838"/>
                  <a:pt x="7659" y="825"/>
                </a:cubicBezTo>
                <a:cubicBezTo>
                  <a:pt x="7646" y="813"/>
                  <a:pt x="7621" y="845"/>
                  <a:pt x="7604" y="896"/>
                </a:cubicBezTo>
                <a:cubicBezTo>
                  <a:pt x="7579" y="971"/>
                  <a:pt x="7551" y="985"/>
                  <a:pt x="7465" y="967"/>
                </a:cubicBezTo>
                <a:cubicBezTo>
                  <a:pt x="7381" y="950"/>
                  <a:pt x="7317" y="983"/>
                  <a:pt x="7169" y="1115"/>
                </a:cubicBezTo>
                <a:cubicBezTo>
                  <a:pt x="7065" y="1207"/>
                  <a:pt x="6980" y="1291"/>
                  <a:pt x="6980" y="1301"/>
                </a:cubicBezTo>
                <a:cubicBezTo>
                  <a:pt x="6980" y="1311"/>
                  <a:pt x="6992" y="1368"/>
                  <a:pt x="7006" y="1429"/>
                </a:cubicBezTo>
                <a:cubicBezTo>
                  <a:pt x="7043" y="1585"/>
                  <a:pt x="6998" y="1749"/>
                  <a:pt x="6927" y="1720"/>
                </a:cubicBezTo>
                <a:cubicBezTo>
                  <a:pt x="6885" y="1702"/>
                  <a:pt x="6838" y="1760"/>
                  <a:pt x="6749" y="1937"/>
                </a:cubicBezTo>
                <a:cubicBezTo>
                  <a:pt x="6622" y="2192"/>
                  <a:pt x="6611" y="2338"/>
                  <a:pt x="6717" y="2382"/>
                </a:cubicBezTo>
                <a:cubicBezTo>
                  <a:pt x="6813" y="2422"/>
                  <a:pt x="6781" y="2698"/>
                  <a:pt x="6670" y="2790"/>
                </a:cubicBezTo>
                <a:cubicBezTo>
                  <a:pt x="6622" y="2830"/>
                  <a:pt x="6560" y="2900"/>
                  <a:pt x="6530" y="2945"/>
                </a:cubicBezTo>
                <a:cubicBezTo>
                  <a:pt x="6501" y="2989"/>
                  <a:pt x="6442" y="3039"/>
                  <a:pt x="6401" y="3055"/>
                </a:cubicBezTo>
                <a:cubicBezTo>
                  <a:pt x="6305" y="3094"/>
                  <a:pt x="6299" y="3285"/>
                  <a:pt x="6390" y="3439"/>
                </a:cubicBezTo>
                <a:cubicBezTo>
                  <a:pt x="6444" y="3530"/>
                  <a:pt x="6447" y="3550"/>
                  <a:pt x="6408" y="3573"/>
                </a:cubicBezTo>
                <a:cubicBezTo>
                  <a:pt x="6369" y="3597"/>
                  <a:pt x="6373" y="3634"/>
                  <a:pt x="6432" y="3832"/>
                </a:cubicBezTo>
                <a:cubicBezTo>
                  <a:pt x="6533" y="4163"/>
                  <a:pt x="6685" y="4306"/>
                  <a:pt x="6768" y="4147"/>
                </a:cubicBezTo>
                <a:cubicBezTo>
                  <a:pt x="6831" y="4027"/>
                  <a:pt x="7113" y="4174"/>
                  <a:pt x="7146" y="4344"/>
                </a:cubicBezTo>
                <a:cubicBezTo>
                  <a:pt x="7155" y="4388"/>
                  <a:pt x="7181" y="4479"/>
                  <a:pt x="7203" y="4547"/>
                </a:cubicBezTo>
                <a:cubicBezTo>
                  <a:pt x="7226" y="4615"/>
                  <a:pt x="7238" y="4682"/>
                  <a:pt x="7230" y="4695"/>
                </a:cubicBezTo>
                <a:cubicBezTo>
                  <a:pt x="7222" y="4708"/>
                  <a:pt x="7228" y="4771"/>
                  <a:pt x="7244" y="4837"/>
                </a:cubicBezTo>
                <a:cubicBezTo>
                  <a:pt x="7262" y="4915"/>
                  <a:pt x="7262" y="4972"/>
                  <a:pt x="7242" y="5004"/>
                </a:cubicBezTo>
                <a:cubicBezTo>
                  <a:pt x="7221" y="5038"/>
                  <a:pt x="7228" y="5052"/>
                  <a:pt x="7266" y="5047"/>
                </a:cubicBezTo>
                <a:cubicBezTo>
                  <a:pt x="7314" y="5040"/>
                  <a:pt x="7321" y="5075"/>
                  <a:pt x="7321" y="5331"/>
                </a:cubicBezTo>
                <a:cubicBezTo>
                  <a:pt x="7321" y="5569"/>
                  <a:pt x="7334" y="5644"/>
                  <a:pt x="7389" y="5737"/>
                </a:cubicBezTo>
                <a:cubicBezTo>
                  <a:pt x="7426" y="5799"/>
                  <a:pt x="7446" y="5866"/>
                  <a:pt x="7433" y="5886"/>
                </a:cubicBezTo>
                <a:cubicBezTo>
                  <a:pt x="7421" y="5905"/>
                  <a:pt x="7409" y="5937"/>
                  <a:pt x="7407" y="5954"/>
                </a:cubicBezTo>
                <a:cubicBezTo>
                  <a:pt x="7406" y="5971"/>
                  <a:pt x="7395" y="6024"/>
                  <a:pt x="7382" y="6072"/>
                </a:cubicBezTo>
                <a:cubicBezTo>
                  <a:pt x="7366" y="6129"/>
                  <a:pt x="7374" y="6184"/>
                  <a:pt x="7406" y="6236"/>
                </a:cubicBezTo>
                <a:cubicBezTo>
                  <a:pt x="7447" y="6301"/>
                  <a:pt x="7466" y="6304"/>
                  <a:pt x="7515" y="6255"/>
                </a:cubicBezTo>
                <a:cubicBezTo>
                  <a:pt x="7564" y="6206"/>
                  <a:pt x="7578" y="6208"/>
                  <a:pt x="7592" y="6266"/>
                </a:cubicBezTo>
                <a:cubicBezTo>
                  <a:pt x="7618" y="6374"/>
                  <a:pt x="7590" y="6458"/>
                  <a:pt x="7527" y="6458"/>
                </a:cubicBezTo>
                <a:cubicBezTo>
                  <a:pt x="7466" y="6458"/>
                  <a:pt x="7455" y="6521"/>
                  <a:pt x="7442" y="6908"/>
                </a:cubicBezTo>
                <a:cubicBezTo>
                  <a:pt x="7438" y="7043"/>
                  <a:pt x="7451" y="7150"/>
                  <a:pt x="7479" y="7203"/>
                </a:cubicBezTo>
                <a:cubicBezTo>
                  <a:pt x="7518" y="7276"/>
                  <a:pt x="7539" y="7395"/>
                  <a:pt x="7551" y="7603"/>
                </a:cubicBezTo>
                <a:cubicBezTo>
                  <a:pt x="7552" y="7635"/>
                  <a:pt x="7572" y="7671"/>
                  <a:pt x="7593" y="7684"/>
                </a:cubicBezTo>
                <a:cubicBezTo>
                  <a:pt x="7615" y="7698"/>
                  <a:pt x="7633" y="7744"/>
                  <a:pt x="7633" y="7789"/>
                </a:cubicBezTo>
                <a:cubicBezTo>
                  <a:pt x="7633" y="7908"/>
                  <a:pt x="7758" y="8183"/>
                  <a:pt x="7812" y="8184"/>
                </a:cubicBezTo>
                <a:cubicBezTo>
                  <a:pt x="7838" y="8184"/>
                  <a:pt x="7885" y="8215"/>
                  <a:pt x="7917" y="8253"/>
                </a:cubicBezTo>
                <a:cubicBezTo>
                  <a:pt x="8033" y="8394"/>
                  <a:pt x="8107" y="8301"/>
                  <a:pt x="8122" y="7994"/>
                </a:cubicBezTo>
                <a:cubicBezTo>
                  <a:pt x="8128" y="7886"/>
                  <a:pt x="8153" y="7763"/>
                  <a:pt x="8179" y="7717"/>
                </a:cubicBezTo>
                <a:cubicBezTo>
                  <a:pt x="8205" y="7671"/>
                  <a:pt x="8227" y="7589"/>
                  <a:pt x="8227" y="7534"/>
                </a:cubicBezTo>
                <a:cubicBezTo>
                  <a:pt x="8227" y="7350"/>
                  <a:pt x="8282" y="7192"/>
                  <a:pt x="8346" y="7192"/>
                </a:cubicBezTo>
                <a:cubicBezTo>
                  <a:pt x="8441" y="7192"/>
                  <a:pt x="8551" y="7053"/>
                  <a:pt x="8615" y="6854"/>
                </a:cubicBezTo>
                <a:cubicBezTo>
                  <a:pt x="8653" y="6733"/>
                  <a:pt x="8700" y="6662"/>
                  <a:pt x="8754" y="6641"/>
                </a:cubicBezTo>
                <a:cubicBezTo>
                  <a:pt x="8930" y="6572"/>
                  <a:pt x="9094" y="6428"/>
                  <a:pt x="9206" y="6246"/>
                </a:cubicBezTo>
                <a:cubicBezTo>
                  <a:pt x="9270" y="6141"/>
                  <a:pt x="9316" y="6056"/>
                  <a:pt x="9307" y="6056"/>
                </a:cubicBezTo>
                <a:cubicBezTo>
                  <a:pt x="9297" y="6056"/>
                  <a:pt x="9304" y="6026"/>
                  <a:pt x="9323" y="5991"/>
                </a:cubicBezTo>
                <a:cubicBezTo>
                  <a:pt x="9341" y="5955"/>
                  <a:pt x="9350" y="5896"/>
                  <a:pt x="9342" y="5860"/>
                </a:cubicBezTo>
                <a:cubicBezTo>
                  <a:pt x="9334" y="5824"/>
                  <a:pt x="9322" y="5650"/>
                  <a:pt x="9315" y="5471"/>
                </a:cubicBezTo>
                <a:cubicBezTo>
                  <a:pt x="9302" y="5176"/>
                  <a:pt x="9307" y="5145"/>
                  <a:pt x="9361" y="5122"/>
                </a:cubicBezTo>
                <a:cubicBezTo>
                  <a:pt x="9406" y="5103"/>
                  <a:pt x="9417" y="5068"/>
                  <a:pt x="9406" y="4982"/>
                </a:cubicBezTo>
                <a:cubicBezTo>
                  <a:pt x="9398" y="4911"/>
                  <a:pt x="9409" y="4856"/>
                  <a:pt x="9433" y="4841"/>
                </a:cubicBezTo>
                <a:cubicBezTo>
                  <a:pt x="9473" y="4816"/>
                  <a:pt x="9564" y="4567"/>
                  <a:pt x="9564" y="4480"/>
                </a:cubicBezTo>
                <a:cubicBezTo>
                  <a:pt x="9564" y="4455"/>
                  <a:pt x="9544" y="4410"/>
                  <a:pt x="9521" y="4381"/>
                </a:cubicBezTo>
                <a:cubicBezTo>
                  <a:pt x="9487" y="4338"/>
                  <a:pt x="9485" y="4273"/>
                  <a:pt x="9510" y="4023"/>
                </a:cubicBezTo>
                <a:cubicBezTo>
                  <a:pt x="9531" y="3803"/>
                  <a:pt x="9530" y="3693"/>
                  <a:pt x="9506" y="3632"/>
                </a:cubicBezTo>
                <a:cubicBezTo>
                  <a:pt x="9480" y="3564"/>
                  <a:pt x="9483" y="3541"/>
                  <a:pt x="9518" y="3519"/>
                </a:cubicBezTo>
                <a:cubicBezTo>
                  <a:pt x="9570" y="3488"/>
                  <a:pt x="9579" y="3380"/>
                  <a:pt x="9533" y="3335"/>
                </a:cubicBezTo>
                <a:cubicBezTo>
                  <a:pt x="9516" y="3318"/>
                  <a:pt x="9484" y="3328"/>
                  <a:pt x="9462" y="3356"/>
                </a:cubicBezTo>
                <a:cubicBezTo>
                  <a:pt x="9406" y="3430"/>
                  <a:pt x="9349" y="3306"/>
                  <a:pt x="9361" y="3138"/>
                </a:cubicBezTo>
                <a:cubicBezTo>
                  <a:pt x="9369" y="3025"/>
                  <a:pt x="9383" y="3006"/>
                  <a:pt x="9449" y="3017"/>
                </a:cubicBezTo>
                <a:cubicBezTo>
                  <a:pt x="9555" y="3034"/>
                  <a:pt x="9584" y="2904"/>
                  <a:pt x="9505" y="2770"/>
                </a:cubicBezTo>
                <a:cubicBezTo>
                  <a:pt x="9451" y="2679"/>
                  <a:pt x="9449" y="2658"/>
                  <a:pt x="9488" y="2576"/>
                </a:cubicBezTo>
                <a:cubicBezTo>
                  <a:pt x="9512" y="2525"/>
                  <a:pt x="9533" y="2505"/>
                  <a:pt x="9534" y="2532"/>
                </a:cubicBezTo>
                <a:cubicBezTo>
                  <a:pt x="9537" y="2578"/>
                  <a:pt x="9606" y="2387"/>
                  <a:pt x="9690" y="2106"/>
                </a:cubicBezTo>
                <a:cubicBezTo>
                  <a:pt x="9714" y="2028"/>
                  <a:pt x="9783" y="1868"/>
                  <a:pt x="9844" y="1752"/>
                </a:cubicBezTo>
                <a:lnTo>
                  <a:pt x="9956" y="1542"/>
                </a:lnTo>
                <a:lnTo>
                  <a:pt x="9863" y="1410"/>
                </a:lnTo>
                <a:cubicBezTo>
                  <a:pt x="9753" y="1253"/>
                  <a:pt x="9696" y="1243"/>
                  <a:pt x="9651" y="1376"/>
                </a:cubicBezTo>
                <a:cubicBezTo>
                  <a:pt x="9620" y="1470"/>
                  <a:pt x="9615" y="1471"/>
                  <a:pt x="9561" y="1393"/>
                </a:cubicBezTo>
                <a:cubicBezTo>
                  <a:pt x="9519" y="1332"/>
                  <a:pt x="9512" y="1296"/>
                  <a:pt x="9536" y="1250"/>
                </a:cubicBezTo>
                <a:cubicBezTo>
                  <a:pt x="9570" y="1185"/>
                  <a:pt x="9550" y="1089"/>
                  <a:pt x="9502" y="1089"/>
                </a:cubicBezTo>
                <a:cubicBezTo>
                  <a:pt x="9487" y="1089"/>
                  <a:pt x="9474" y="1134"/>
                  <a:pt x="9474" y="1187"/>
                </a:cubicBezTo>
                <a:cubicBezTo>
                  <a:pt x="9474" y="1320"/>
                  <a:pt x="9419" y="1477"/>
                  <a:pt x="9384" y="1443"/>
                </a:cubicBezTo>
                <a:cubicBezTo>
                  <a:pt x="9368" y="1428"/>
                  <a:pt x="9356" y="1351"/>
                  <a:pt x="9356" y="1272"/>
                </a:cubicBezTo>
                <a:cubicBezTo>
                  <a:pt x="9356" y="1163"/>
                  <a:pt x="9343" y="1133"/>
                  <a:pt x="9305" y="1145"/>
                </a:cubicBezTo>
                <a:cubicBezTo>
                  <a:pt x="9277" y="1153"/>
                  <a:pt x="9247" y="1210"/>
                  <a:pt x="9238" y="1270"/>
                </a:cubicBezTo>
                <a:cubicBezTo>
                  <a:pt x="9215" y="1423"/>
                  <a:pt x="9166" y="1404"/>
                  <a:pt x="9144" y="1234"/>
                </a:cubicBezTo>
                <a:cubicBezTo>
                  <a:pt x="9128" y="1108"/>
                  <a:pt x="9138" y="1079"/>
                  <a:pt x="9226" y="996"/>
                </a:cubicBezTo>
                <a:cubicBezTo>
                  <a:pt x="9380" y="851"/>
                  <a:pt x="9383" y="773"/>
                  <a:pt x="9242" y="567"/>
                </a:cubicBezTo>
                <a:cubicBezTo>
                  <a:pt x="9175" y="468"/>
                  <a:pt x="9112" y="335"/>
                  <a:pt x="9102" y="270"/>
                </a:cubicBezTo>
                <a:cubicBezTo>
                  <a:pt x="9089" y="188"/>
                  <a:pt x="9046" y="130"/>
                  <a:pt x="8958" y="77"/>
                </a:cubicBezTo>
                <a:cubicBezTo>
                  <a:pt x="8895" y="39"/>
                  <a:pt x="8778" y="12"/>
                  <a:pt x="8673" y="3"/>
                </a:cubicBezTo>
                <a:close/>
                <a:moveTo>
                  <a:pt x="6406" y="390"/>
                </a:moveTo>
                <a:cubicBezTo>
                  <a:pt x="6362" y="388"/>
                  <a:pt x="6322" y="399"/>
                  <a:pt x="6312" y="424"/>
                </a:cubicBezTo>
                <a:cubicBezTo>
                  <a:pt x="6303" y="448"/>
                  <a:pt x="6249" y="455"/>
                  <a:pt x="6192" y="441"/>
                </a:cubicBezTo>
                <a:cubicBezTo>
                  <a:pt x="6130" y="425"/>
                  <a:pt x="6072" y="438"/>
                  <a:pt x="6045" y="473"/>
                </a:cubicBezTo>
                <a:cubicBezTo>
                  <a:pt x="6021" y="506"/>
                  <a:pt x="5980" y="519"/>
                  <a:pt x="5956" y="505"/>
                </a:cubicBezTo>
                <a:cubicBezTo>
                  <a:pt x="5932" y="490"/>
                  <a:pt x="5904" y="499"/>
                  <a:pt x="5894" y="526"/>
                </a:cubicBezTo>
                <a:cubicBezTo>
                  <a:pt x="5883" y="552"/>
                  <a:pt x="5841" y="595"/>
                  <a:pt x="5800" y="619"/>
                </a:cubicBezTo>
                <a:cubicBezTo>
                  <a:pt x="5742" y="654"/>
                  <a:pt x="5733" y="679"/>
                  <a:pt x="5758" y="727"/>
                </a:cubicBezTo>
                <a:cubicBezTo>
                  <a:pt x="5783" y="775"/>
                  <a:pt x="5778" y="811"/>
                  <a:pt x="5735" y="872"/>
                </a:cubicBezTo>
                <a:cubicBezTo>
                  <a:pt x="5698" y="925"/>
                  <a:pt x="5672" y="936"/>
                  <a:pt x="5660" y="903"/>
                </a:cubicBezTo>
                <a:cubicBezTo>
                  <a:pt x="5632" y="832"/>
                  <a:pt x="5554" y="840"/>
                  <a:pt x="5554" y="915"/>
                </a:cubicBezTo>
                <a:cubicBezTo>
                  <a:pt x="5554" y="949"/>
                  <a:pt x="5484" y="1051"/>
                  <a:pt x="5400" y="1140"/>
                </a:cubicBezTo>
                <a:cubicBezTo>
                  <a:pt x="5315" y="1229"/>
                  <a:pt x="5234" y="1316"/>
                  <a:pt x="5219" y="1332"/>
                </a:cubicBezTo>
                <a:cubicBezTo>
                  <a:pt x="5203" y="1349"/>
                  <a:pt x="5213" y="1436"/>
                  <a:pt x="5243" y="1535"/>
                </a:cubicBezTo>
                <a:cubicBezTo>
                  <a:pt x="5281" y="1663"/>
                  <a:pt x="5287" y="1724"/>
                  <a:pt x="5262" y="1762"/>
                </a:cubicBezTo>
                <a:cubicBezTo>
                  <a:pt x="5238" y="1801"/>
                  <a:pt x="5224" y="1792"/>
                  <a:pt x="5210" y="1734"/>
                </a:cubicBezTo>
                <a:cubicBezTo>
                  <a:pt x="5199" y="1690"/>
                  <a:pt x="5165" y="1633"/>
                  <a:pt x="5133" y="1606"/>
                </a:cubicBezTo>
                <a:cubicBezTo>
                  <a:pt x="5084" y="1564"/>
                  <a:pt x="5068" y="1586"/>
                  <a:pt x="5012" y="1785"/>
                </a:cubicBezTo>
                <a:cubicBezTo>
                  <a:pt x="4977" y="1910"/>
                  <a:pt x="4946" y="2033"/>
                  <a:pt x="4944" y="2059"/>
                </a:cubicBezTo>
                <a:cubicBezTo>
                  <a:pt x="4941" y="2085"/>
                  <a:pt x="4937" y="2117"/>
                  <a:pt x="4933" y="2130"/>
                </a:cubicBezTo>
                <a:cubicBezTo>
                  <a:pt x="4891" y="2278"/>
                  <a:pt x="4966" y="2751"/>
                  <a:pt x="5029" y="2732"/>
                </a:cubicBezTo>
                <a:cubicBezTo>
                  <a:pt x="5048" y="2726"/>
                  <a:pt x="5061" y="2762"/>
                  <a:pt x="5059" y="2813"/>
                </a:cubicBezTo>
                <a:cubicBezTo>
                  <a:pt x="5048" y="3011"/>
                  <a:pt x="5196" y="3331"/>
                  <a:pt x="5264" y="3257"/>
                </a:cubicBezTo>
                <a:cubicBezTo>
                  <a:pt x="5294" y="3225"/>
                  <a:pt x="5406" y="3380"/>
                  <a:pt x="5406" y="3453"/>
                </a:cubicBezTo>
                <a:cubicBezTo>
                  <a:pt x="5406" y="3502"/>
                  <a:pt x="5419" y="3556"/>
                  <a:pt x="5435" y="3572"/>
                </a:cubicBezTo>
                <a:cubicBezTo>
                  <a:pt x="5487" y="3623"/>
                  <a:pt x="5468" y="3674"/>
                  <a:pt x="5347" y="3802"/>
                </a:cubicBezTo>
                <a:cubicBezTo>
                  <a:pt x="5215" y="3941"/>
                  <a:pt x="5152" y="3959"/>
                  <a:pt x="5117" y="3863"/>
                </a:cubicBezTo>
                <a:cubicBezTo>
                  <a:pt x="5087" y="3781"/>
                  <a:pt x="4985" y="3730"/>
                  <a:pt x="4943" y="3775"/>
                </a:cubicBezTo>
                <a:cubicBezTo>
                  <a:pt x="4925" y="3794"/>
                  <a:pt x="4902" y="3850"/>
                  <a:pt x="4890" y="3900"/>
                </a:cubicBezTo>
                <a:cubicBezTo>
                  <a:pt x="4874" y="3969"/>
                  <a:pt x="4861" y="3977"/>
                  <a:pt x="4834" y="3935"/>
                </a:cubicBezTo>
                <a:cubicBezTo>
                  <a:pt x="4786" y="3859"/>
                  <a:pt x="4689" y="3866"/>
                  <a:pt x="4612" y="3951"/>
                </a:cubicBezTo>
                <a:cubicBezTo>
                  <a:pt x="4572" y="3996"/>
                  <a:pt x="4541" y="4005"/>
                  <a:pt x="4530" y="3975"/>
                </a:cubicBezTo>
                <a:cubicBezTo>
                  <a:pt x="4496" y="3888"/>
                  <a:pt x="4459" y="3926"/>
                  <a:pt x="4450" y="4057"/>
                </a:cubicBezTo>
                <a:cubicBezTo>
                  <a:pt x="4442" y="4160"/>
                  <a:pt x="4425" y="4188"/>
                  <a:pt x="4366" y="4188"/>
                </a:cubicBezTo>
                <a:cubicBezTo>
                  <a:pt x="4259" y="4189"/>
                  <a:pt x="4217" y="4125"/>
                  <a:pt x="4217" y="3958"/>
                </a:cubicBezTo>
                <a:lnTo>
                  <a:pt x="4217" y="3812"/>
                </a:lnTo>
                <a:lnTo>
                  <a:pt x="4153" y="3914"/>
                </a:lnTo>
                <a:cubicBezTo>
                  <a:pt x="4109" y="3984"/>
                  <a:pt x="4097" y="4036"/>
                  <a:pt x="4117" y="4079"/>
                </a:cubicBezTo>
                <a:cubicBezTo>
                  <a:pt x="4156" y="4166"/>
                  <a:pt x="4150" y="4318"/>
                  <a:pt x="4107" y="4341"/>
                </a:cubicBezTo>
                <a:cubicBezTo>
                  <a:pt x="4087" y="4352"/>
                  <a:pt x="4054" y="4305"/>
                  <a:pt x="4035" y="4238"/>
                </a:cubicBezTo>
                <a:cubicBezTo>
                  <a:pt x="4015" y="4171"/>
                  <a:pt x="3983" y="4117"/>
                  <a:pt x="3962" y="4117"/>
                </a:cubicBezTo>
                <a:cubicBezTo>
                  <a:pt x="3902" y="4117"/>
                  <a:pt x="3857" y="3953"/>
                  <a:pt x="3898" y="3887"/>
                </a:cubicBezTo>
                <a:cubicBezTo>
                  <a:pt x="3924" y="3847"/>
                  <a:pt x="3924" y="3833"/>
                  <a:pt x="3898" y="3833"/>
                </a:cubicBezTo>
                <a:cubicBezTo>
                  <a:pt x="3880" y="3833"/>
                  <a:pt x="3856" y="3854"/>
                  <a:pt x="3846" y="3880"/>
                </a:cubicBezTo>
                <a:cubicBezTo>
                  <a:pt x="3807" y="3979"/>
                  <a:pt x="3767" y="3864"/>
                  <a:pt x="3785" y="3708"/>
                </a:cubicBezTo>
                <a:cubicBezTo>
                  <a:pt x="3803" y="3556"/>
                  <a:pt x="3769" y="3489"/>
                  <a:pt x="3727" y="3596"/>
                </a:cubicBezTo>
                <a:cubicBezTo>
                  <a:pt x="3717" y="3622"/>
                  <a:pt x="3677" y="3643"/>
                  <a:pt x="3638" y="3643"/>
                </a:cubicBezTo>
                <a:cubicBezTo>
                  <a:pt x="3595" y="3643"/>
                  <a:pt x="3561" y="3678"/>
                  <a:pt x="3550" y="3732"/>
                </a:cubicBezTo>
                <a:cubicBezTo>
                  <a:pt x="3540" y="3782"/>
                  <a:pt x="3499" y="3880"/>
                  <a:pt x="3458" y="3951"/>
                </a:cubicBezTo>
                <a:cubicBezTo>
                  <a:pt x="3370" y="4102"/>
                  <a:pt x="3371" y="4280"/>
                  <a:pt x="3460" y="4285"/>
                </a:cubicBezTo>
                <a:cubicBezTo>
                  <a:pt x="3533" y="4288"/>
                  <a:pt x="3673" y="4380"/>
                  <a:pt x="3687" y="4434"/>
                </a:cubicBezTo>
                <a:cubicBezTo>
                  <a:pt x="3693" y="4455"/>
                  <a:pt x="3763" y="4542"/>
                  <a:pt x="3843" y="4625"/>
                </a:cubicBezTo>
                <a:lnTo>
                  <a:pt x="3987" y="4776"/>
                </a:lnTo>
                <a:lnTo>
                  <a:pt x="4073" y="4679"/>
                </a:lnTo>
                <a:cubicBezTo>
                  <a:pt x="4120" y="4626"/>
                  <a:pt x="4201" y="4575"/>
                  <a:pt x="4253" y="4564"/>
                </a:cubicBezTo>
                <a:cubicBezTo>
                  <a:pt x="4304" y="4554"/>
                  <a:pt x="4360" y="4524"/>
                  <a:pt x="4376" y="4497"/>
                </a:cubicBezTo>
                <a:cubicBezTo>
                  <a:pt x="4396" y="4466"/>
                  <a:pt x="4419" y="4467"/>
                  <a:pt x="4445" y="4502"/>
                </a:cubicBezTo>
                <a:cubicBezTo>
                  <a:pt x="4475" y="4541"/>
                  <a:pt x="4498" y="4525"/>
                  <a:pt x="4542" y="4441"/>
                </a:cubicBezTo>
                <a:cubicBezTo>
                  <a:pt x="4590" y="4348"/>
                  <a:pt x="4609" y="4339"/>
                  <a:pt x="4653" y="4384"/>
                </a:cubicBezTo>
                <a:cubicBezTo>
                  <a:pt x="4683" y="4414"/>
                  <a:pt x="4705" y="4462"/>
                  <a:pt x="4701" y="4490"/>
                </a:cubicBezTo>
                <a:cubicBezTo>
                  <a:pt x="4689" y="4572"/>
                  <a:pt x="4833" y="4550"/>
                  <a:pt x="4853" y="4468"/>
                </a:cubicBezTo>
                <a:cubicBezTo>
                  <a:pt x="4878" y="4363"/>
                  <a:pt x="4922" y="4422"/>
                  <a:pt x="4945" y="4591"/>
                </a:cubicBezTo>
                <a:cubicBezTo>
                  <a:pt x="4962" y="4711"/>
                  <a:pt x="4975" y="4730"/>
                  <a:pt x="5029" y="4703"/>
                </a:cubicBezTo>
                <a:cubicBezTo>
                  <a:pt x="5064" y="4686"/>
                  <a:pt x="5105" y="4640"/>
                  <a:pt x="5120" y="4600"/>
                </a:cubicBezTo>
                <a:cubicBezTo>
                  <a:pt x="5143" y="4536"/>
                  <a:pt x="5152" y="4538"/>
                  <a:pt x="5188" y="4617"/>
                </a:cubicBezTo>
                <a:cubicBezTo>
                  <a:pt x="5223" y="4693"/>
                  <a:pt x="5274" y="4708"/>
                  <a:pt x="5528" y="4719"/>
                </a:cubicBezTo>
                <a:cubicBezTo>
                  <a:pt x="5746" y="4728"/>
                  <a:pt x="5842" y="4713"/>
                  <a:pt x="5885" y="4665"/>
                </a:cubicBezTo>
                <a:cubicBezTo>
                  <a:pt x="5924" y="4621"/>
                  <a:pt x="5934" y="4589"/>
                  <a:pt x="5912" y="4567"/>
                </a:cubicBezTo>
                <a:cubicBezTo>
                  <a:pt x="5887" y="4543"/>
                  <a:pt x="5887" y="4516"/>
                  <a:pt x="5911" y="4471"/>
                </a:cubicBezTo>
                <a:cubicBezTo>
                  <a:pt x="5934" y="4425"/>
                  <a:pt x="5934" y="4399"/>
                  <a:pt x="5910" y="4375"/>
                </a:cubicBezTo>
                <a:cubicBezTo>
                  <a:pt x="5887" y="4353"/>
                  <a:pt x="5891" y="4319"/>
                  <a:pt x="5923" y="4262"/>
                </a:cubicBezTo>
                <a:cubicBezTo>
                  <a:pt x="5981" y="4160"/>
                  <a:pt x="6033" y="3748"/>
                  <a:pt x="5993" y="3708"/>
                </a:cubicBezTo>
                <a:cubicBezTo>
                  <a:pt x="5976" y="3691"/>
                  <a:pt x="5977" y="3661"/>
                  <a:pt x="5997" y="3629"/>
                </a:cubicBezTo>
                <a:cubicBezTo>
                  <a:pt x="6015" y="3600"/>
                  <a:pt x="6029" y="3539"/>
                  <a:pt x="6029" y="3491"/>
                </a:cubicBezTo>
                <a:cubicBezTo>
                  <a:pt x="6029" y="3443"/>
                  <a:pt x="6053" y="3390"/>
                  <a:pt x="6082" y="3373"/>
                </a:cubicBezTo>
                <a:cubicBezTo>
                  <a:pt x="6169" y="3322"/>
                  <a:pt x="6193" y="3231"/>
                  <a:pt x="6216" y="2869"/>
                </a:cubicBezTo>
                <a:cubicBezTo>
                  <a:pt x="6225" y="2728"/>
                  <a:pt x="6248" y="2668"/>
                  <a:pt x="6318" y="2597"/>
                </a:cubicBezTo>
                <a:cubicBezTo>
                  <a:pt x="6369" y="2545"/>
                  <a:pt x="6446" y="2390"/>
                  <a:pt x="6493" y="2242"/>
                </a:cubicBezTo>
                <a:cubicBezTo>
                  <a:pt x="6539" y="2097"/>
                  <a:pt x="6627" y="1887"/>
                  <a:pt x="6689" y="1775"/>
                </a:cubicBezTo>
                <a:cubicBezTo>
                  <a:pt x="6751" y="1663"/>
                  <a:pt x="6801" y="1531"/>
                  <a:pt x="6801" y="1481"/>
                </a:cubicBezTo>
                <a:cubicBezTo>
                  <a:pt x="6801" y="1432"/>
                  <a:pt x="6848" y="1320"/>
                  <a:pt x="6905" y="1231"/>
                </a:cubicBezTo>
                <a:cubicBezTo>
                  <a:pt x="7029" y="1040"/>
                  <a:pt x="7032" y="1000"/>
                  <a:pt x="6933" y="830"/>
                </a:cubicBezTo>
                <a:cubicBezTo>
                  <a:pt x="6891" y="758"/>
                  <a:pt x="6864" y="668"/>
                  <a:pt x="6873" y="631"/>
                </a:cubicBezTo>
                <a:cubicBezTo>
                  <a:pt x="6882" y="594"/>
                  <a:pt x="6877" y="576"/>
                  <a:pt x="6862" y="591"/>
                </a:cubicBezTo>
                <a:cubicBezTo>
                  <a:pt x="6847" y="606"/>
                  <a:pt x="6827" y="598"/>
                  <a:pt x="6818" y="574"/>
                </a:cubicBezTo>
                <a:cubicBezTo>
                  <a:pt x="6809" y="550"/>
                  <a:pt x="6744" y="514"/>
                  <a:pt x="6675" y="496"/>
                </a:cubicBezTo>
                <a:cubicBezTo>
                  <a:pt x="6605" y="478"/>
                  <a:pt x="6536" y="448"/>
                  <a:pt x="6520" y="429"/>
                </a:cubicBezTo>
                <a:cubicBezTo>
                  <a:pt x="6497" y="404"/>
                  <a:pt x="6449" y="391"/>
                  <a:pt x="6406" y="390"/>
                </a:cubicBezTo>
                <a:close/>
                <a:moveTo>
                  <a:pt x="14045" y="1358"/>
                </a:moveTo>
                <a:cubicBezTo>
                  <a:pt x="14040" y="1354"/>
                  <a:pt x="14035" y="1355"/>
                  <a:pt x="14028" y="1359"/>
                </a:cubicBezTo>
                <a:cubicBezTo>
                  <a:pt x="14007" y="1372"/>
                  <a:pt x="13993" y="1401"/>
                  <a:pt x="13997" y="1424"/>
                </a:cubicBezTo>
                <a:cubicBezTo>
                  <a:pt x="14001" y="1448"/>
                  <a:pt x="13970" y="1495"/>
                  <a:pt x="13929" y="1528"/>
                </a:cubicBezTo>
                <a:cubicBezTo>
                  <a:pt x="13889" y="1561"/>
                  <a:pt x="13855" y="1629"/>
                  <a:pt x="13855" y="1678"/>
                </a:cubicBezTo>
                <a:cubicBezTo>
                  <a:pt x="13855" y="1727"/>
                  <a:pt x="13838" y="1775"/>
                  <a:pt x="13818" y="1786"/>
                </a:cubicBezTo>
                <a:cubicBezTo>
                  <a:pt x="13798" y="1797"/>
                  <a:pt x="13781" y="1857"/>
                  <a:pt x="13781" y="1918"/>
                </a:cubicBezTo>
                <a:cubicBezTo>
                  <a:pt x="13781" y="2070"/>
                  <a:pt x="13737" y="2100"/>
                  <a:pt x="13651" y="2011"/>
                </a:cubicBezTo>
                <a:cubicBezTo>
                  <a:pt x="13604" y="1962"/>
                  <a:pt x="13584" y="1905"/>
                  <a:pt x="13594" y="1849"/>
                </a:cubicBezTo>
                <a:cubicBezTo>
                  <a:pt x="13602" y="1801"/>
                  <a:pt x="13593" y="1747"/>
                  <a:pt x="13575" y="1730"/>
                </a:cubicBezTo>
                <a:cubicBezTo>
                  <a:pt x="13556" y="1711"/>
                  <a:pt x="13543" y="1737"/>
                  <a:pt x="13543" y="1793"/>
                </a:cubicBezTo>
                <a:cubicBezTo>
                  <a:pt x="13543" y="1908"/>
                  <a:pt x="13507" y="1947"/>
                  <a:pt x="13392" y="1959"/>
                </a:cubicBezTo>
                <a:cubicBezTo>
                  <a:pt x="13254" y="1975"/>
                  <a:pt x="13230" y="2050"/>
                  <a:pt x="13309" y="2221"/>
                </a:cubicBezTo>
                <a:cubicBezTo>
                  <a:pt x="13347" y="2302"/>
                  <a:pt x="13398" y="2364"/>
                  <a:pt x="13423" y="2360"/>
                </a:cubicBezTo>
                <a:cubicBezTo>
                  <a:pt x="13448" y="2355"/>
                  <a:pt x="13494" y="2368"/>
                  <a:pt x="13525" y="2390"/>
                </a:cubicBezTo>
                <a:cubicBezTo>
                  <a:pt x="13558" y="2412"/>
                  <a:pt x="13603" y="2407"/>
                  <a:pt x="13636" y="2374"/>
                </a:cubicBezTo>
                <a:cubicBezTo>
                  <a:pt x="13666" y="2344"/>
                  <a:pt x="13710" y="2319"/>
                  <a:pt x="13733" y="2319"/>
                </a:cubicBezTo>
                <a:cubicBezTo>
                  <a:pt x="13755" y="2319"/>
                  <a:pt x="13781" y="2273"/>
                  <a:pt x="13790" y="2216"/>
                </a:cubicBezTo>
                <a:cubicBezTo>
                  <a:pt x="13804" y="2132"/>
                  <a:pt x="13815" y="2124"/>
                  <a:pt x="13852" y="2172"/>
                </a:cubicBezTo>
                <a:cubicBezTo>
                  <a:pt x="13876" y="2205"/>
                  <a:pt x="13890" y="2257"/>
                  <a:pt x="13882" y="2289"/>
                </a:cubicBezTo>
                <a:cubicBezTo>
                  <a:pt x="13875" y="2321"/>
                  <a:pt x="13905" y="2371"/>
                  <a:pt x="13951" y="2399"/>
                </a:cubicBezTo>
                <a:cubicBezTo>
                  <a:pt x="13996" y="2428"/>
                  <a:pt x="14035" y="2454"/>
                  <a:pt x="14038" y="2456"/>
                </a:cubicBezTo>
                <a:cubicBezTo>
                  <a:pt x="14041" y="2459"/>
                  <a:pt x="14064" y="2448"/>
                  <a:pt x="14091" y="2432"/>
                </a:cubicBezTo>
                <a:cubicBezTo>
                  <a:pt x="14134" y="2406"/>
                  <a:pt x="14134" y="2397"/>
                  <a:pt x="14089" y="2344"/>
                </a:cubicBezTo>
                <a:cubicBezTo>
                  <a:pt x="14029" y="2275"/>
                  <a:pt x="14058" y="2177"/>
                  <a:pt x="14138" y="2177"/>
                </a:cubicBezTo>
                <a:cubicBezTo>
                  <a:pt x="14169" y="2177"/>
                  <a:pt x="14209" y="2135"/>
                  <a:pt x="14226" y="2084"/>
                </a:cubicBezTo>
                <a:cubicBezTo>
                  <a:pt x="14243" y="2033"/>
                  <a:pt x="14274" y="2002"/>
                  <a:pt x="14294" y="2015"/>
                </a:cubicBezTo>
                <a:cubicBezTo>
                  <a:pt x="14315" y="2027"/>
                  <a:pt x="14357" y="2007"/>
                  <a:pt x="14389" y="1971"/>
                </a:cubicBezTo>
                <a:cubicBezTo>
                  <a:pt x="14437" y="1915"/>
                  <a:pt x="14441" y="1886"/>
                  <a:pt x="14413" y="1792"/>
                </a:cubicBezTo>
                <a:cubicBezTo>
                  <a:pt x="14388" y="1708"/>
                  <a:pt x="14378" y="1700"/>
                  <a:pt x="14376" y="1761"/>
                </a:cubicBezTo>
                <a:cubicBezTo>
                  <a:pt x="14374" y="1854"/>
                  <a:pt x="14270" y="1959"/>
                  <a:pt x="14224" y="1914"/>
                </a:cubicBezTo>
                <a:cubicBezTo>
                  <a:pt x="14204" y="1894"/>
                  <a:pt x="14207" y="1859"/>
                  <a:pt x="14232" y="1810"/>
                </a:cubicBezTo>
                <a:cubicBezTo>
                  <a:pt x="14266" y="1744"/>
                  <a:pt x="14264" y="1743"/>
                  <a:pt x="14205" y="1792"/>
                </a:cubicBezTo>
                <a:cubicBezTo>
                  <a:pt x="14149" y="1840"/>
                  <a:pt x="14135" y="1833"/>
                  <a:pt x="14106" y="1747"/>
                </a:cubicBezTo>
                <a:cubicBezTo>
                  <a:pt x="14087" y="1691"/>
                  <a:pt x="14071" y="1575"/>
                  <a:pt x="14069" y="1490"/>
                </a:cubicBezTo>
                <a:cubicBezTo>
                  <a:pt x="14068" y="1411"/>
                  <a:pt x="14060" y="1368"/>
                  <a:pt x="14045" y="1358"/>
                </a:cubicBezTo>
                <a:close/>
                <a:moveTo>
                  <a:pt x="14280" y="1436"/>
                </a:moveTo>
                <a:cubicBezTo>
                  <a:pt x="14257" y="1451"/>
                  <a:pt x="14263" y="1462"/>
                  <a:pt x="14298" y="1464"/>
                </a:cubicBezTo>
                <a:cubicBezTo>
                  <a:pt x="14329" y="1466"/>
                  <a:pt x="14347" y="1454"/>
                  <a:pt x="14337" y="1439"/>
                </a:cubicBezTo>
                <a:cubicBezTo>
                  <a:pt x="14327" y="1423"/>
                  <a:pt x="14302" y="1422"/>
                  <a:pt x="14280" y="1436"/>
                </a:cubicBezTo>
                <a:close/>
                <a:moveTo>
                  <a:pt x="16246" y="1657"/>
                </a:moveTo>
                <a:cubicBezTo>
                  <a:pt x="16199" y="1657"/>
                  <a:pt x="16061" y="1942"/>
                  <a:pt x="16077" y="2008"/>
                </a:cubicBezTo>
                <a:cubicBezTo>
                  <a:pt x="16087" y="2048"/>
                  <a:pt x="16079" y="2097"/>
                  <a:pt x="16059" y="2117"/>
                </a:cubicBezTo>
                <a:cubicBezTo>
                  <a:pt x="16004" y="2173"/>
                  <a:pt x="15944" y="2365"/>
                  <a:pt x="15965" y="2418"/>
                </a:cubicBezTo>
                <a:cubicBezTo>
                  <a:pt x="15975" y="2444"/>
                  <a:pt x="15968" y="2493"/>
                  <a:pt x="15951" y="2527"/>
                </a:cubicBezTo>
                <a:cubicBezTo>
                  <a:pt x="15905" y="2615"/>
                  <a:pt x="15994" y="2738"/>
                  <a:pt x="16045" y="2658"/>
                </a:cubicBezTo>
                <a:cubicBezTo>
                  <a:pt x="16085" y="2594"/>
                  <a:pt x="16186" y="2715"/>
                  <a:pt x="16186" y="2825"/>
                </a:cubicBezTo>
                <a:cubicBezTo>
                  <a:pt x="16186" y="2862"/>
                  <a:pt x="16196" y="2882"/>
                  <a:pt x="16209" y="2869"/>
                </a:cubicBezTo>
                <a:cubicBezTo>
                  <a:pt x="16221" y="2857"/>
                  <a:pt x="16265" y="2877"/>
                  <a:pt x="16306" y="2913"/>
                </a:cubicBezTo>
                <a:cubicBezTo>
                  <a:pt x="16428" y="3022"/>
                  <a:pt x="16466" y="2980"/>
                  <a:pt x="16494" y="2703"/>
                </a:cubicBezTo>
                <a:cubicBezTo>
                  <a:pt x="16519" y="2451"/>
                  <a:pt x="16496" y="2343"/>
                  <a:pt x="16418" y="2343"/>
                </a:cubicBezTo>
                <a:cubicBezTo>
                  <a:pt x="16358" y="2343"/>
                  <a:pt x="16317" y="2185"/>
                  <a:pt x="16354" y="2094"/>
                </a:cubicBezTo>
                <a:cubicBezTo>
                  <a:pt x="16381" y="2029"/>
                  <a:pt x="16375" y="1975"/>
                  <a:pt x="16326" y="1835"/>
                </a:cubicBezTo>
                <a:cubicBezTo>
                  <a:pt x="16292" y="1737"/>
                  <a:pt x="16256" y="1657"/>
                  <a:pt x="16246" y="1657"/>
                </a:cubicBezTo>
                <a:close/>
                <a:moveTo>
                  <a:pt x="15964" y="1704"/>
                </a:moveTo>
                <a:cubicBezTo>
                  <a:pt x="15937" y="1704"/>
                  <a:pt x="15924" y="1725"/>
                  <a:pt x="15934" y="1751"/>
                </a:cubicBezTo>
                <a:cubicBezTo>
                  <a:pt x="15944" y="1777"/>
                  <a:pt x="15958" y="1799"/>
                  <a:pt x="15964" y="1799"/>
                </a:cubicBezTo>
                <a:cubicBezTo>
                  <a:pt x="15970" y="1799"/>
                  <a:pt x="15983" y="1777"/>
                  <a:pt x="15993" y="1751"/>
                </a:cubicBezTo>
                <a:cubicBezTo>
                  <a:pt x="16003" y="1725"/>
                  <a:pt x="15990" y="1704"/>
                  <a:pt x="15964" y="1704"/>
                </a:cubicBezTo>
                <a:close/>
                <a:moveTo>
                  <a:pt x="15290" y="1860"/>
                </a:moveTo>
                <a:cubicBezTo>
                  <a:pt x="15266" y="1875"/>
                  <a:pt x="15273" y="1888"/>
                  <a:pt x="15308" y="1890"/>
                </a:cubicBezTo>
                <a:cubicBezTo>
                  <a:pt x="15339" y="1892"/>
                  <a:pt x="15357" y="1880"/>
                  <a:pt x="15347" y="1864"/>
                </a:cubicBezTo>
                <a:cubicBezTo>
                  <a:pt x="15337" y="1849"/>
                  <a:pt x="15311" y="1846"/>
                  <a:pt x="15290" y="1860"/>
                </a:cubicBezTo>
                <a:close/>
                <a:moveTo>
                  <a:pt x="11949" y="2096"/>
                </a:moveTo>
                <a:cubicBezTo>
                  <a:pt x="11943" y="2096"/>
                  <a:pt x="11938" y="2113"/>
                  <a:pt x="11930" y="2148"/>
                </a:cubicBezTo>
                <a:cubicBezTo>
                  <a:pt x="11906" y="2245"/>
                  <a:pt x="11824" y="2248"/>
                  <a:pt x="11801" y="2153"/>
                </a:cubicBezTo>
                <a:cubicBezTo>
                  <a:pt x="11779" y="2061"/>
                  <a:pt x="11708" y="2143"/>
                  <a:pt x="11670" y="2304"/>
                </a:cubicBezTo>
                <a:cubicBezTo>
                  <a:pt x="11654" y="2370"/>
                  <a:pt x="11628" y="2401"/>
                  <a:pt x="11602" y="2385"/>
                </a:cubicBezTo>
                <a:cubicBezTo>
                  <a:pt x="11579" y="2371"/>
                  <a:pt x="11550" y="2383"/>
                  <a:pt x="11540" y="2411"/>
                </a:cubicBezTo>
                <a:cubicBezTo>
                  <a:pt x="11529" y="2439"/>
                  <a:pt x="11458" y="2461"/>
                  <a:pt x="11383" y="2461"/>
                </a:cubicBezTo>
                <a:cubicBezTo>
                  <a:pt x="11308" y="2461"/>
                  <a:pt x="11256" y="2475"/>
                  <a:pt x="11266" y="2492"/>
                </a:cubicBezTo>
                <a:cubicBezTo>
                  <a:pt x="11277" y="2509"/>
                  <a:pt x="11272" y="2548"/>
                  <a:pt x="11256" y="2578"/>
                </a:cubicBezTo>
                <a:cubicBezTo>
                  <a:pt x="11238" y="2613"/>
                  <a:pt x="11238" y="2690"/>
                  <a:pt x="11255" y="2783"/>
                </a:cubicBezTo>
                <a:cubicBezTo>
                  <a:pt x="11271" y="2873"/>
                  <a:pt x="11270" y="2944"/>
                  <a:pt x="11254" y="2960"/>
                </a:cubicBezTo>
                <a:cubicBezTo>
                  <a:pt x="11219" y="2995"/>
                  <a:pt x="11299" y="3245"/>
                  <a:pt x="11356" y="3280"/>
                </a:cubicBezTo>
                <a:cubicBezTo>
                  <a:pt x="11380" y="3294"/>
                  <a:pt x="11409" y="3376"/>
                  <a:pt x="11420" y="3463"/>
                </a:cubicBezTo>
                <a:cubicBezTo>
                  <a:pt x="11432" y="3549"/>
                  <a:pt x="11467" y="3689"/>
                  <a:pt x="11500" y="3774"/>
                </a:cubicBezTo>
                <a:cubicBezTo>
                  <a:pt x="11563" y="3939"/>
                  <a:pt x="11613" y="3974"/>
                  <a:pt x="11613" y="3852"/>
                </a:cubicBezTo>
                <a:cubicBezTo>
                  <a:pt x="11613" y="3810"/>
                  <a:pt x="11632" y="3709"/>
                  <a:pt x="11655" y="3627"/>
                </a:cubicBezTo>
                <a:cubicBezTo>
                  <a:pt x="11679" y="3545"/>
                  <a:pt x="11711" y="3403"/>
                  <a:pt x="11725" y="3312"/>
                </a:cubicBezTo>
                <a:cubicBezTo>
                  <a:pt x="11739" y="3221"/>
                  <a:pt x="11761" y="3146"/>
                  <a:pt x="11776" y="3146"/>
                </a:cubicBezTo>
                <a:cubicBezTo>
                  <a:pt x="11810" y="3146"/>
                  <a:pt x="11854" y="3409"/>
                  <a:pt x="11838" y="3517"/>
                </a:cubicBezTo>
                <a:cubicBezTo>
                  <a:pt x="11829" y="3574"/>
                  <a:pt x="11838" y="3596"/>
                  <a:pt x="11864" y="3580"/>
                </a:cubicBezTo>
                <a:cubicBezTo>
                  <a:pt x="11885" y="3567"/>
                  <a:pt x="11916" y="3577"/>
                  <a:pt x="11932" y="3603"/>
                </a:cubicBezTo>
                <a:cubicBezTo>
                  <a:pt x="11952" y="3635"/>
                  <a:pt x="11978" y="3616"/>
                  <a:pt x="12010" y="3544"/>
                </a:cubicBezTo>
                <a:cubicBezTo>
                  <a:pt x="12054" y="3443"/>
                  <a:pt x="12052" y="3427"/>
                  <a:pt x="11981" y="3280"/>
                </a:cubicBezTo>
                <a:cubicBezTo>
                  <a:pt x="11940" y="3193"/>
                  <a:pt x="11893" y="3061"/>
                  <a:pt x="11876" y="2986"/>
                </a:cubicBezTo>
                <a:cubicBezTo>
                  <a:pt x="11860" y="2910"/>
                  <a:pt x="11820" y="2838"/>
                  <a:pt x="11786" y="2824"/>
                </a:cubicBezTo>
                <a:cubicBezTo>
                  <a:pt x="11753" y="2810"/>
                  <a:pt x="11735" y="2775"/>
                  <a:pt x="11745" y="2747"/>
                </a:cubicBezTo>
                <a:cubicBezTo>
                  <a:pt x="11770" y="2684"/>
                  <a:pt x="11960" y="2682"/>
                  <a:pt x="11984" y="2744"/>
                </a:cubicBezTo>
                <a:cubicBezTo>
                  <a:pt x="12013" y="2819"/>
                  <a:pt x="12140" y="2659"/>
                  <a:pt x="12174" y="2505"/>
                </a:cubicBezTo>
                <a:cubicBezTo>
                  <a:pt x="12190" y="2428"/>
                  <a:pt x="12218" y="2367"/>
                  <a:pt x="12235" y="2367"/>
                </a:cubicBezTo>
                <a:cubicBezTo>
                  <a:pt x="12252" y="2367"/>
                  <a:pt x="12266" y="2344"/>
                  <a:pt x="12266" y="2317"/>
                </a:cubicBezTo>
                <a:cubicBezTo>
                  <a:pt x="12266" y="2290"/>
                  <a:pt x="12249" y="2272"/>
                  <a:pt x="12229" y="2279"/>
                </a:cubicBezTo>
                <a:cubicBezTo>
                  <a:pt x="12208" y="2285"/>
                  <a:pt x="12162" y="2265"/>
                  <a:pt x="12125" y="2232"/>
                </a:cubicBezTo>
                <a:cubicBezTo>
                  <a:pt x="12087" y="2199"/>
                  <a:pt x="12044" y="2185"/>
                  <a:pt x="12029" y="2199"/>
                </a:cubicBezTo>
                <a:cubicBezTo>
                  <a:pt x="12014" y="2214"/>
                  <a:pt x="11990" y="2192"/>
                  <a:pt x="11975" y="2150"/>
                </a:cubicBezTo>
                <a:cubicBezTo>
                  <a:pt x="11963" y="2114"/>
                  <a:pt x="11955" y="2096"/>
                  <a:pt x="11949" y="2096"/>
                </a:cubicBezTo>
                <a:close/>
                <a:moveTo>
                  <a:pt x="12533" y="2225"/>
                </a:moveTo>
                <a:cubicBezTo>
                  <a:pt x="12501" y="2225"/>
                  <a:pt x="12474" y="2244"/>
                  <a:pt x="12474" y="2267"/>
                </a:cubicBezTo>
                <a:cubicBezTo>
                  <a:pt x="12474" y="2291"/>
                  <a:pt x="12501" y="2300"/>
                  <a:pt x="12533" y="2286"/>
                </a:cubicBezTo>
                <a:cubicBezTo>
                  <a:pt x="12566" y="2272"/>
                  <a:pt x="12593" y="2252"/>
                  <a:pt x="12593" y="2242"/>
                </a:cubicBezTo>
                <a:cubicBezTo>
                  <a:pt x="12593" y="2232"/>
                  <a:pt x="12566" y="2225"/>
                  <a:pt x="12533" y="2225"/>
                </a:cubicBezTo>
                <a:close/>
                <a:moveTo>
                  <a:pt x="4723" y="2294"/>
                </a:moveTo>
                <a:cubicBezTo>
                  <a:pt x="4703" y="2314"/>
                  <a:pt x="4704" y="2360"/>
                  <a:pt x="4727" y="2428"/>
                </a:cubicBezTo>
                <a:cubicBezTo>
                  <a:pt x="4750" y="2495"/>
                  <a:pt x="4766" y="2510"/>
                  <a:pt x="4774" y="2470"/>
                </a:cubicBezTo>
                <a:cubicBezTo>
                  <a:pt x="4793" y="2382"/>
                  <a:pt x="4758" y="2260"/>
                  <a:pt x="4723" y="2294"/>
                </a:cubicBezTo>
                <a:close/>
                <a:moveTo>
                  <a:pt x="15114" y="2556"/>
                </a:moveTo>
                <a:cubicBezTo>
                  <a:pt x="15097" y="2556"/>
                  <a:pt x="15092" y="2576"/>
                  <a:pt x="15102" y="2602"/>
                </a:cubicBezTo>
                <a:cubicBezTo>
                  <a:pt x="15112" y="2629"/>
                  <a:pt x="15134" y="2649"/>
                  <a:pt x="15150" y="2649"/>
                </a:cubicBezTo>
                <a:cubicBezTo>
                  <a:pt x="15166" y="2649"/>
                  <a:pt x="15172" y="2629"/>
                  <a:pt x="15162" y="2602"/>
                </a:cubicBezTo>
                <a:cubicBezTo>
                  <a:pt x="15152" y="2576"/>
                  <a:pt x="15130" y="2556"/>
                  <a:pt x="15114" y="2556"/>
                </a:cubicBezTo>
                <a:close/>
                <a:moveTo>
                  <a:pt x="4435" y="2696"/>
                </a:moveTo>
                <a:cubicBezTo>
                  <a:pt x="4408" y="2697"/>
                  <a:pt x="4395" y="2733"/>
                  <a:pt x="4407" y="2804"/>
                </a:cubicBezTo>
                <a:cubicBezTo>
                  <a:pt x="4417" y="2863"/>
                  <a:pt x="4425" y="2969"/>
                  <a:pt x="4425" y="3041"/>
                </a:cubicBezTo>
                <a:cubicBezTo>
                  <a:pt x="4426" y="3113"/>
                  <a:pt x="4442" y="3183"/>
                  <a:pt x="4463" y="3194"/>
                </a:cubicBezTo>
                <a:cubicBezTo>
                  <a:pt x="4685" y="3319"/>
                  <a:pt x="4682" y="3314"/>
                  <a:pt x="4620" y="3386"/>
                </a:cubicBezTo>
                <a:cubicBezTo>
                  <a:pt x="4563" y="3453"/>
                  <a:pt x="4563" y="3454"/>
                  <a:pt x="4620" y="3454"/>
                </a:cubicBezTo>
                <a:cubicBezTo>
                  <a:pt x="4652" y="3454"/>
                  <a:pt x="4714" y="3423"/>
                  <a:pt x="4758" y="3386"/>
                </a:cubicBezTo>
                <a:cubicBezTo>
                  <a:pt x="4836" y="3321"/>
                  <a:pt x="4842" y="3325"/>
                  <a:pt x="4904" y="3484"/>
                </a:cubicBezTo>
                <a:cubicBezTo>
                  <a:pt x="4945" y="3590"/>
                  <a:pt x="4983" y="3640"/>
                  <a:pt x="5010" y="3623"/>
                </a:cubicBezTo>
                <a:cubicBezTo>
                  <a:pt x="5034" y="3608"/>
                  <a:pt x="5067" y="3596"/>
                  <a:pt x="5082" y="3596"/>
                </a:cubicBezTo>
                <a:cubicBezTo>
                  <a:pt x="5127" y="3596"/>
                  <a:pt x="5112" y="3467"/>
                  <a:pt x="5063" y="3437"/>
                </a:cubicBezTo>
                <a:cubicBezTo>
                  <a:pt x="5032" y="3418"/>
                  <a:pt x="5024" y="3373"/>
                  <a:pt x="5036" y="3295"/>
                </a:cubicBezTo>
                <a:cubicBezTo>
                  <a:pt x="5061" y="3141"/>
                  <a:pt x="4893" y="2936"/>
                  <a:pt x="4810" y="3018"/>
                </a:cubicBezTo>
                <a:cubicBezTo>
                  <a:pt x="4768" y="3061"/>
                  <a:pt x="4743" y="3049"/>
                  <a:pt x="4681" y="2957"/>
                </a:cubicBezTo>
                <a:cubicBezTo>
                  <a:pt x="4639" y="2895"/>
                  <a:pt x="4604" y="2857"/>
                  <a:pt x="4604" y="2874"/>
                </a:cubicBezTo>
                <a:cubicBezTo>
                  <a:pt x="4604" y="2890"/>
                  <a:pt x="4576" y="2858"/>
                  <a:pt x="4543" y="2801"/>
                </a:cubicBezTo>
                <a:cubicBezTo>
                  <a:pt x="4502" y="2731"/>
                  <a:pt x="4462" y="2696"/>
                  <a:pt x="4435" y="2696"/>
                </a:cubicBezTo>
                <a:close/>
                <a:moveTo>
                  <a:pt x="16644" y="2710"/>
                </a:moveTo>
                <a:cubicBezTo>
                  <a:pt x="16631" y="2701"/>
                  <a:pt x="16619" y="2702"/>
                  <a:pt x="16611" y="2715"/>
                </a:cubicBezTo>
                <a:cubicBezTo>
                  <a:pt x="16601" y="2732"/>
                  <a:pt x="16562" y="2892"/>
                  <a:pt x="16527" y="3072"/>
                </a:cubicBezTo>
                <a:lnTo>
                  <a:pt x="16462" y="3400"/>
                </a:lnTo>
                <a:lnTo>
                  <a:pt x="16568" y="3309"/>
                </a:lnTo>
                <a:cubicBezTo>
                  <a:pt x="16690" y="3206"/>
                  <a:pt x="16758" y="3195"/>
                  <a:pt x="16844" y="3268"/>
                </a:cubicBezTo>
                <a:cubicBezTo>
                  <a:pt x="16876" y="3296"/>
                  <a:pt x="16918" y="3308"/>
                  <a:pt x="16938" y="3295"/>
                </a:cubicBezTo>
                <a:cubicBezTo>
                  <a:pt x="16958" y="3282"/>
                  <a:pt x="16945" y="3257"/>
                  <a:pt x="16907" y="3238"/>
                </a:cubicBezTo>
                <a:cubicBezTo>
                  <a:pt x="16867" y="3219"/>
                  <a:pt x="16817" y="3128"/>
                  <a:pt x="16785" y="3011"/>
                </a:cubicBezTo>
                <a:cubicBezTo>
                  <a:pt x="16742" y="2857"/>
                  <a:pt x="16684" y="2738"/>
                  <a:pt x="16644" y="2710"/>
                </a:cubicBezTo>
                <a:close/>
                <a:moveTo>
                  <a:pt x="12296" y="2886"/>
                </a:moveTo>
                <a:cubicBezTo>
                  <a:pt x="12279" y="2886"/>
                  <a:pt x="12266" y="2907"/>
                  <a:pt x="12266" y="2933"/>
                </a:cubicBezTo>
                <a:cubicBezTo>
                  <a:pt x="12266" y="2959"/>
                  <a:pt x="12279" y="2981"/>
                  <a:pt x="12296" y="2981"/>
                </a:cubicBezTo>
                <a:cubicBezTo>
                  <a:pt x="12312" y="2981"/>
                  <a:pt x="12326" y="2959"/>
                  <a:pt x="12326" y="2933"/>
                </a:cubicBezTo>
                <a:cubicBezTo>
                  <a:pt x="12326" y="2907"/>
                  <a:pt x="12312" y="2886"/>
                  <a:pt x="12296" y="2886"/>
                </a:cubicBezTo>
                <a:close/>
                <a:moveTo>
                  <a:pt x="4092" y="3007"/>
                </a:moveTo>
                <a:cubicBezTo>
                  <a:pt x="4075" y="3011"/>
                  <a:pt x="4053" y="3026"/>
                  <a:pt x="4028" y="3052"/>
                </a:cubicBezTo>
                <a:cubicBezTo>
                  <a:pt x="3985" y="3097"/>
                  <a:pt x="3950" y="3166"/>
                  <a:pt x="3950" y="3204"/>
                </a:cubicBezTo>
                <a:cubicBezTo>
                  <a:pt x="3950" y="3243"/>
                  <a:pt x="3924" y="3284"/>
                  <a:pt x="3891" y="3298"/>
                </a:cubicBezTo>
                <a:cubicBezTo>
                  <a:pt x="3812" y="3331"/>
                  <a:pt x="3816" y="3381"/>
                  <a:pt x="3908" y="3517"/>
                </a:cubicBezTo>
                <a:cubicBezTo>
                  <a:pt x="3986" y="3632"/>
                  <a:pt x="4127" y="3641"/>
                  <a:pt x="4131" y="3531"/>
                </a:cubicBezTo>
                <a:cubicBezTo>
                  <a:pt x="4132" y="3501"/>
                  <a:pt x="4138" y="3392"/>
                  <a:pt x="4145" y="3288"/>
                </a:cubicBezTo>
                <a:cubicBezTo>
                  <a:pt x="4159" y="3087"/>
                  <a:pt x="4143" y="2996"/>
                  <a:pt x="4092" y="3007"/>
                </a:cubicBezTo>
                <a:close/>
                <a:moveTo>
                  <a:pt x="16756" y="3454"/>
                </a:moveTo>
                <a:cubicBezTo>
                  <a:pt x="16708" y="3454"/>
                  <a:pt x="16577" y="3717"/>
                  <a:pt x="16568" y="3833"/>
                </a:cubicBezTo>
                <a:cubicBezTo>
                  <a:pt x="16559" y="3940"/>
                  <a:pt x="16546" y="3950"/>
                  <a:pt x="16432" y="3942"/>
                </a:cubicBezTo>
                <a:cubicBezTo>
                  <a:pt x="16354" y="3937"/>
                  <a:pt x="16309" y="3952"/>
                  <a:pt x="16313" y="3985"/>
                </a:cubicBezTo>
                <a:cubicBezTo>
                  <a:pt x="16317" y="4014"/>
                  <a:pt x="16275" y="4053"/>
                  <a:pt x="16221" y="4072"/>
                </a:cubicBezTo>
                <a:cubicBezTo>
                  <a:pt x="16167" y="4090"/>
                  <a:pt x="16094" y="4147"/>
                  <a:pt x="16058" y="4197"/>
                </a:cubicBezTo>
                <a:cubicBezTo>
                  <a:pt x="16023" y="4247"/>
                  <a:pt x="15960" y="4313"/>
                  <a:pt x="15919" y="4346"/>
                </a:cubicBezTo>
                <a:cubicBezTo>
                  <a:pt x="15633" y="4572"/>
                  <a:pt x="15601" y="4631"/>
                  <a:pt x="15680" y="4790"/>
                </a:cubicBezTo>
                <a:cubicBezTo>
                  <a:pt x="15712" y="4855"/>
                  <a:pt x="15731" y="4921"/>
                  <a:pt x="15721" y="4936"/>
                </a:cubicBezTo>
                <a:cubicBezTo>
                  <a:pt x="15711" y="4952"/>
                  <a:pt x="15625" y="4979"/>
                  <a:pt x="15530" y="4996"/>
                </a:cubicBezTo>
                <a:cubicBezTo>
                  <a:pt x="15385" y="5022"/>
                  <a:pt x="15357" y="5043"/>
                  <a:pt x="15349" y="5128"/>
                </a:cubicBezTo>
                <a:cubicBezTo>
                  <a:pt x="15343" y="5183"/>
                  <a:pt x="15322" y="5222"/>
                  <a:pt x="15302" y="5216"/>
                </a:cubicBezTo>
                <a:cubicBezTo>
                  <a:pt x="15260" y="5202"/>
                  <a:pt x="15166" y="5341"/>
                  <a:pt x="15138" y="5460"/>
                </a:cubicBezTo>
                <a:cubicBezTo>
                  <a:pt x="15114" y="5557"/>
                  <a:pt x="15058" y="5518"/>
                  <a:pt x="15057" y="5403"/>
                </a:cubicBezTo>
                <a:cubicBezTo>
                  <a:pt x="15057" y="5359"/>
                  <a:pt x="15044" y="5290"/>
                  <a:pt x="15027" y="5251"/>
                </a:cubicBezTo>
                <a:cubicBezTo>
                  <a:pt x="15001" y="5189"/>
                  <a:pt x="14994" y="5190"/>
                  <a:pt x="14968" y="5261"/>
                </a:cubicBezTo>
                <a:cubicBezTo>
                  <a:pt x="14929" y="5364"/>
                  <a:pt x="14854" y="5321"/>
                  <a:pt x="14819" y="5175"/>
                </a:cubicBezTo>
                <a:cubicBezTo>
                  <a:pt x="14771" y="4973"/>
                  <a:pt x="14749" y="5014"/>
                  <a:pt x="14628" y="5546"/>
                </a:cubicBezTo>
                <a:cubicBezTo>
                  <a:pt x="14600" y="5670"/>
                  <a:pt x="14565" y="5784"/>
                  <a:pt x="14550" y="5799"/>
                </a:cubicBezTo>
                <a:cubicBezTo>
                  <a:pt x="14535" y="5814"/>
                  <a:pt x="14532" y="5851"/>
                  <a:pt x="14544" y="5881"/>
                </a:cubicBezTo>
                <a:cubicBezTo>
                  <a:pt x="14570" y="5948"/>
                  <a:pt x="14557" y="6253"/>
                  <a:pt x="14526" y="6304"/>
                </a:cubicBezTo>
                <a:cubicBezTo>
                  <a:pt x="14494" y="6358"/>
                  <a:pt x="14190" y="6151"/>
                  <a:pt x="14132" y="6036"/>
                </a:cubicBezTo>
                <a:cubicBezTo>
                  <a:pt x="14072" y="5920"/>
                  <a:pt x="14021" y="5974"/>
                  <a:pt x="14070" y="6100"/>
                </a:cubicBezTo>
                <a:cubicBezTo>
                  <a:pt x="14089" y="6148"/>
                  <a:pt x="14095" y="6202"/>
                  <a:pt x="14083" y="6219"/>
                </a:cubicBezTo>
                <a:cubicBezTo>
                  <a:pt x="14072" y="6237"/>
                  <a:pt x="14063" y="6287"/>
                  <a:pt x="14063" y="6330"/>
                </a:cubicBezTo>
                <a:cubicBezTo>
                  <a:pt x="14062" y="6445"/>
                  <a:pt x="13918" y="6513"/>
                  <a:pt x="13831" y="6439"/>
                </a:cubicBezTo>
                <a:cubicBezTo>
                  <a:pt x="13772" y="6388"/>
                  <a:pt x="13746" y="6395"/>
                  <a:pt x="13645" y="6486"/>
                </a:cubicBezTo>
                <a:cubicBezTo>
                  <a:pt x="13581" y="6545"/>
                  <a:pt x="13504" y="6625"/>
                  <a:pt x="13474" y="6665"/>
                </a:cubicBezTo>
                <a:cubicBezTo>
                  <a:pt x="13426" y="6731"/>
                  <a:pt x="13416" y="6726"/>
                  <a:pt x="13356" y="6614"/>
                </a:cubicBezTo>
                <a:cubicBezTo>
                  <a:pt x="13320" y="6546"/>
                  <a:pt x="13251" y="6477"/>
                  <a:pt x="13202" y="6459"/>
                </a:cubicBezTo>
                <a:cubicBezTo>
                  <a:pt x="13119" y="6429"/>
                  <a:pt x="13117" y="6432"/>
                  <a:pt x="13159" y="6513"/>
                </a:cubicBezTo>
                <a:cubicBezTo>
                  <a:pt x="13184" y="6561"/>
                  <a:pt x="13204" y="6684"/>
                  <a:pt x="13203" y="6789"/>
                </a:cubicBezTo>
                <a:cubicBezTo>
                  <a:pt x="13201" y="6958"/>
                  <a:pt x="13193" y="6979"/>
                  <a:pt x="13127" y="6979"/>
                </a:cubicBezTo>
                <a:cubicBezTo>
                  <a:pt x="13067" y="6979"/>
                  <a:pt x="13051" y="6952"/>
                  <a:pt x="13043" y="6837"/>
                </a:cubicBezTo>
                <a:cubicBezTo>
                  <a:pt x="13036" y="6732"/>
                  <a:pt x="12996" y="6648"/>
                  <a:pt x="12890" y="6517"/>
                </a:cubicBezTo>
                <a:cubicBezTo>
                  <a:pt x="12811" y="6420"/>
                  <a:pt x="12722" y="6340"/>
                  <a:pt x="12691" y="6340"/>
                </a:cubicBezTo>
                <a:cubicBezTo>
                  <a:pt x="12660" y="6340"/>
                  <a:pt x="12583" y="6249"/>
                  <a:pt x="12519" y="6138"/>
                </a:cubicBezTo>
                <a:cubicBezTo>
                  <a:pt x="12380" y="5897"/>
                  <a:pt x="12246" y="5755"/>
                  <a:pt x="12220" y="5823"/>
                </a:cubicBezTo>
                <a:cubicBezTo>
                  <a:pt x="12207" y="5855"/>
                  <a:pt x="12189" y="5856"/>
                  <a:pt x="12165" y="5823"/>
                </a:cubicBezTo>
                <a:cubicBezTo>
                  <a:pt x="12139" y="5789"/>
                  <a:pt x="12090" y="5807"/>
                  <a:pt x="11996" y="5889"/>
                </a:cubicBezTo>
                <a:cubicBezTo>
                  <a:pt x="11924" y="5951"/>
                  <a:pt x="11822" y="6035"/>
                  <a:pt x="11769" y="6076"/>
                </a:cubicBezTo>
                <a:cubicBezTo>
                  <a:pt x="11717" y="6117"/>
                  <a:pt x="11660" y="6192"/>
                  <a:pt x="11643" y="6243"/>
                </a:cubicBezTo>
                <a:cubicBezTo>
                  <a:pt x="11626" y="6295"/>
                  <a:pt x="11593" y="6325"/>
                  <a:pt x="11571" y="6312"/>
                </a:cubicBezTo>
                <a:cubicBezTo>
                  <a:pt x="11547" y="6297"/>
                  <a:pt x="11497" y="6354"/>
                  <a:pt x="11452" y="6448"/>
                </a:cubicBezTo>
                <a:cubicBezTo>
                  <a:pt x="11368" y="6623"/>
                  <a:pt x="11350" y="6715"/>
                  <a:pt x="11417" y="6627"/>
                </a:cubicBezTo>
                <a:cubicBezTo>
                  <a:pt x="11494" y="6525"/>
                  <a:pt x="11497" y="6659"/>
                  <a:pt x="11422" y="6835"/>
                </a:cubicBezTo>
                <a:cubicBezTo>
                  <a:pt x="11382" y="6929"/>
                  <a:pt x="11340" y="7070"/>
                  <a:pt x="11329" y="7149"/>
                </a:cubicBezTo>
                <a:cubicBezTo>
                  <a:pt x="11319" y="7228"/>
                  <a:pt x="11292" y="7304"/>
                  <a:pt x="11269" y="7318"/>
                </a:cubicBezTo>
                <a:cubicBezTo>
                  <a:pt x="11246" y="7332"/>
                  <a:pt x="11233" y="7360"/>
                  <a:pt x="11241" y="7380"/>
                </a:cubicBezTo>
                <a:cubicBezTo>
                  <a:pt x="11249" y="7401"/>
                  <a:pt x="11230" y="7468"/>
                  <a:pt x="11198" y="7529"/>
                </a:cubicBezTo>
                <a:cubicBezTo>
                  <a:pt x="11166" y="7591"/>
                  <a:pt x="11139" y="7627"/>
                  <a:pt x="11138" y="7610"/>
                </a:cubicBezTo>
                <a:cubicBezTo>
                  <a:pt x="11138" y="7594"/>
                  <a:pt x="11084" y="7658"/>
                  <a:pt x="11019" y="7754"/>
                </a:cubicBezTo>
                <a:cubicBezTo>
                  <a:pt x="10905" y="7919"/>
                  <a:pt x="10900" y="7941"/>
                  <a:pt x="10905" y="8187"/>
                </a:cubicBezTo>
                <a:cubicBezTo>
                  <a:pt x="10908" y="8329"/>
                  <a:pt x="10923" y="8471"/>
                  <a:pt x="10939" y="8503"/>
                </a:cubicBezTo>
                <a:cubicBezTo>
                  <a:pt x="10954" y="8536"/>
                  <a:pt x="10957" y="8563"/>
                  <a:pt x="10945" y="8563"/>
                </a:cubicBezTo>
                <a:cubicBezTo>
                  <a:pt x="10933" y="8563"/>
                  <a:pt x="10939" y="8595"/>
                  <a:pt x="10959" y="8634"/>
                </a:cubicBezTo>
                <a:cubicBezTo>
                  <a:pt x="11011" y="8734"/>
                  <a:pt x="11075" y="8722"/>
                  <a:pt x="11137" y="8600"/>
                </a:cubicBezTo>
                <a:cubicBezTo>
                  <a:pt x="11184" y="8507"/>
                  <a:pt x="11196" y="8503"/>
                  <a:pt x="11241" y="8563"/>
                </a:cubicBezTo>
                <a:cubicBezTo>
                  <a:pt x="11289" y="8626"/>
                  <a:pt x="11284" y="8642"/>
                  <a:pt x="11179" y="8783"/>
                </a:cubicBezTo>
                <a:cubicBezTo>
                  <a:pt x="11066" y="8935"/>
                  <a:pt x="11065" y="8936"/>
                  <a:pt x="11099" y="9138"/>
                </a:cubicBezTo>
                <a:cubicBezTo>
                  <a:pt x="11118" y="9249"/>
                  <a:pt x="11127" y="9355"/>
                  <a:pt x="11120" y="9372"/>
                </a:cubicBezTo>
                <a:cubicBezTo>
                  <a:pt x="11114" y="9389"/>
                  <a:pt x="11062" y="9418"/>
                  <a:pt x="11006" y="9434"/>
                </a:cubicBezTo>
                <a:cubicBezTo>
                  <a:pt x="10932" y="9457"/>
                  <a:pt x="10889" y="9509"/>
                  <a:pt x="10844" y="9629"/>
                </a:cubicBezTo>
                <a:cubicBezTo>
                  <a:pt x="10778" y="9808"/>
                  <a:pt x="10747" y="9828"/>
                  <a:pt x="10694" y="9727"/>
                </a:cubicBezTo>
                <a:cubicBezTo>
                  <a:pt x="10667" y="9676"/>
                  <a:pt x="10668" y="9651"/>
                  <a:pt x="10696" y="9623"/>
                </a:cubicBezTo>
                <a:cubicBezTo>
                  <a:pt x="10721" y="9598"/>
                  <a:pt x="10712" y="9577"/>
                  <a:pt x="10668" y="9551"/>
                </a:cubicBezTo>
                <a:cubicBezTo>
                  <a:pt x="10630" y="9529"/>
                  <a:pt x="10611" y="9485"/>
                  <a:pt x="10620" y="9447"/>
                </a:cubicBezTo>
                <a:cubicBezTo>
                  <a:pt x="10628" y="9411"/>
                  <a:pt x="10614" y="9354"/>
                  <a:pt x="10588" y="9319"/>
                </a:cubicBezTo>
                <a:cubicBezTo>
                  <a:pt x="10509" y="9215"/>
                  <a:pt x="10448" y="8939"/>
                  <a:pt x="10487" y="8864"/>
                </a:cubicBezTo>
                <a:cubicBezTo>
                  <a:pt x="10514" y="8813"/>
                  <a:pt x="10508" y="8800"/>
                  <a:pt x="10460" y="8800"/>
                </a:cubicBezTo>
                <a:cubicBezTo>
                  <a:pt x="10390" y="8800"/>
                  <a:pt x="10349" y="8727"/>
                  <a:pt x="10395" y="8682"/>
                </a:cubicBezTo>
                <a:cubicBezTo>
                  <a:pt x="10411" y="8666"/>
                  <a:pt x="10425" y="8623"/>
                  <a:pt x="10425" y="8587"/>
                </a:cubicBezTo>
                <a:cubicBezTo>
                  <a:pt x="10425" y="8537"/>
                  <a:pt x="10404" y="8532"/>
                  <a:pt x="10330" y="8566"/>
                </a:cubicBezTo>
                <a:cubicBezTo>
                  <a:pt x="10207" y="8622"/>
                  <a:pt x="10174" y="8679"/>
                  <a:pt x="10203" y="8784"/>
                </a:cubicBezTo>
                <a:cubicBezTo>
                  <a:pt x="10216" y="8832"/>
                  <a:pt x="10223" y="8888"/>
                  <a:pt x="10220" y="8911"/>
                </a:cubicBezTo>
                <a:cubicBezTo>
                  <a:pt x="10217" y="8933"/>
                  <a:pt x="10229" y="8981"/>
                  <a:pt x="10248" y="9016"/>
                </a:cubicBezTo>
                <a:cubicBezTo>
                  <a:pt x="10290" y="9097"/>
                  <a:pt x="10259" y="9177"/>
                  <a:pt x="10185" y="9177"/>
                </a:cubicBezTo>
                <a:cubicBezTo>
                  <a:pt x="10107" y="9177"/>
                  <a:pt x="10024" y="9318"/>
                  <a:pt x="10020" y="9461"/>
                </a:cubicBezTo>
                <a:cubicBezTo>
                  <a:pt x="10018" y="9526"/>
                  <a:pt x="10011" y="9613"/>
                  <a:pt x="10005" y="9652"/>
                </a:cubicBezTo>
                <a:cubicBezTo>
                  <a:pt x="9997" y="9703"/>
                  <a:pt x="10015" y="9719"/>
                  <a:pt x="10069" y="9710"/>
                </a:cubicBezTo>
                <a:cubicBezTo>
                  <a:pt x="10325" y="9667"/>
                  <a:pt x="10412" y="9717"/>
                  <a:pt x="10335" y="9864"/>
                </a:cubicBezTo>
                <a:cubicBezTo>
                  <a:pt x="10300" y="9932"/>
                  <a:pt x="10305" y="9939"/>
                  <a:pt x="10381" y="9926"/>
                </a:cubicBezTo>
                <a:cubicBezTo>
                  <a:pt x="10501" y="9905"/>
                  <a:pt x="10521" y="10057"/>
                  <a:pt x="10407" y="10126"/>
                </a:cubicBezTo>
                <a:lnTo>
                  <a:pt x="10325" y="10175"/>
                </a:lnTo>
                <a:lnTo>
                  <a:pt x="10436" y="10320"/>
                </a:lnTo>
                <a:cubicBezTo>
                  <a:pt x="10532" y="10446"/>
                  <a:pt x="10546" y="10489"/>
                  <a:pt x="10538" y="10638"/>
                </a:cubicBezTo>
                <a:lnTo>
                  <a:pt x="10529" y="10810"/>
                </a:lnTo>
                <a:lnTo>
                  <a:pt x="10349" y="10816"/>
                </a:lnTo>
                <a:cubicBezTo>
                  <a:pt x="10062" y="10824"/>
                  <a:pt x="10052" y="10835"/>
                  <a:pt x="10059" y="11152"/>
                </a:cubicBezTo>
                <a:cubicBezTo>
                  <a:pt x="10062" y="11302"/>
                  <a:pt x="10067" y="11436"/>
                  <a:pt x="10070" y="11449"/>
                </a:cubicBezTo>
                <a:cubicBezTo>
                  <a:pt x="10072" y="11462"/>
                  <a:pt x="10072" y="11510"/>
                  <a:pt x="10070" y="11555"/>
                </a:cubicBezTo>
                <a:cubicBezTo>
                  <a:pt x="10066" y="11608"/>
                  <a:pt x="10085" y="11637"/>
                  <a:pt x="10122" y="11637"/>
                </a:cubicBezTo>
                <a:cubicBezTo>
                  <a:pt x="10262" y="11637"/>
                  <a:pt x="10276" y="11896"/>
                  <a:pt x="10143" y="12035"/>
                </a:cubicBezTo>
                <a:cubicBezTo>
                  <a:pt x="10101" y="12078"/>
                  <a:pt x="10057" y="12191"/>
                  <a:pt x="10038" y="12300"/>
                </a:cubicBezTo>
                <a:cubicBezTo>
                  <a:pt x="10005" y="12499"/>
                  <a:pt x="9889" y="12665"/>
                  <a:pt x="9827" y="12604"/>
                </a:cubicBezTo>
                <a:cubicBezTo>
                  <a:pt x="9808" y="12585"/>
                  <a:pt x="9799" y="12590"/>
                  <a:pt x="9809" y="12614"/>
                </a:cubicBezTo>
                <a:cubicBezTo>
                  <a:pt x="9818" y="12638"/>
                  <a:pt x="9774" y="12814"/>
                  <a:pt x="9711" y="13006"/>
                </a:cubicBezTo>
                <a:cubicBezTo>
                  <a:pt x="9624" y="13269"/>
                  <a:pt x="9603" y="13375"/>
                  <a:pt x="9624" y="13439"/>
                </a:cubicBezTo>
                <a:cubicBezTo>
                  <a:pt x="9667" y="13565"/>
                  <a:pt x="9658" y="13773"/>
                  <a:pt x="9607" y="13862"/>
                </a:cubicBezTo>
                <a:cubicBezTo>
                  <a:pt x="9568" y="13932"/>
                  <a:pt x="9568" y="13955"/>
                  <a:pt x="9607" y="14082"/>
                </a:cubicBezTo>
                <a:cubicBezTo>
                  <a:pt x="9632" y="14160"/>
                  <a:pt x="9680" y="14265"/>
                  <a:pt x="9714" y="14315"/>
                </a:cubicBezTo>
                <a:cubicBezTo>
                  <a:pt x="9749" y="14364"/>
                  <a:pt x="9795" y="14460"/>
                  <a:pt x="9818" y="14529"/>
                </a:cubicBezTo>
                <a:cubicBezTo>
                  <a:pt x="9840" y="14597"/>
                  <a:pt x="9921" y="14720"/>
                  <a:pt x="9998" y="14801"/>
                </a:cubicBezTo>
                <a:cubicBezTo>
                  <a:pt x="10131" y="14941"/>
                  <a:pt x="10150" y="14948"/>
                  <a:pt x="10334" y="14919"/>
                </a:cubicBezTo>
                <a:cubicBezTo>
                  <a:pt x="10441" y="14903"/>
                  <a:pt x="10574" y="14860"/>
                  <a:pt x="10629" y="14824"/>
                </a:cubicBezTo>
                <a:cubicBezTo>
                  <a:pt x="10771" y="14732"/>
                  <a:pt x="10860" y="14745"/>
                  <a:pt x="10911" y="14861"/>
                </a:cubicBezTo>
                <a:cubicBezTo>
                  <a:pt x="10943" y="14935"/>
                  <a:pt x="10974" y="14953"/>
                  <a:pt x="11027" y="14932"/>
                </a:cubicBezTo>
                <a:cubicBezTo>
                  <a:pt x="11068" y="14915"/>
                  <a:pt x="11122" y="14931"/>
                  <a:pt x="11155" y="14970"/>
                </a:cubicBezTo>
                <a:cubicBezTo>
                  <a:pt x="11203" y="15027"/>
                  <a:pt x="11206" y="15053"/>
                  <a:pt x="11175" y="15134"/>
                </a:cubicBezTo>
                <a:cubicBezTo>
                  <a:pt x="11149" y="15204"/>
                  <a:pt x="11147" y="15237"/>
                  <a:pt x="11172" y="15261"/>
                </a:cubicBezTo>
                <a:cubicBezTo>
                  <a:pt x="11195" y="15284"/>
                  <a:pt x="11189" y="15313"/>
                  <a:pt x="11153" y="15355"/>
                </a:cubicBezTo>
                <a:cubicBezTo>
                  <a:pt x="11104" y="15412"/>
                  <a:pt x="11109" y="15431"/>
                  <a:pt x="11205" y="15620"/>
                </a:cubicBezTo>
                <a:cubicBezTo>
                  <a:pt x="11262" y="15733"/>
                  <a:pt x="11332" y="15939"/>
                  <a:pt x="11361" y="16080"/>
                </a:cubicBezTo>
                <a:cubicBezTo>
                  <a:pt x="11406" y="16301"/>
                  <a:pt x="11408" y="16361"/>
                  <a:pt x="11375" y="16506"/>
                </a:cubicBezTo>
                <a:cubicBezTo>
                  <a:pt x="11285" y="16901"/>
                  <a:pt x="11285" y="16983"/>
                  <a:pt x="11378" y="17276"/>
                </a:cubicBezTo>
                <a:cubicBezTo>
                  <a:pt x="11426" y="17428"/>
                  <a:pt x="11474" y="17653"/>
                  <a:pt x="11484" y="17777"/>
                </a:cubicBezTo>
                <a:cubicBezTo>
                  <a:pt x="11493" y="17900"/>
                  <a:pt x="11524" y="18043"/>
                  <a:pt x="11551" y="18095"/>
                </a:cubicBezTo>
                <a:cubicBezTo>
                  <a:pt x="11626" y="18237"/>
                  <a:pt x="11676" y="18450"/>
                  <a:pt x="11656" y="18547"/>
                </a:cubicBezTo>
                <a:cubicBezTo>
                  <a:pt x="11646" y="18601"/>
                  <a:pt x="11663" y="18672"/>
                  <a:pt x="11702" y="18733"/>
                </a:cubicBezTo>
                <a:cubicBezTo>
                  <a:pt x="11736" y="18788"/>
                  <a:pt x="11787" y="18822"/>
                  <a:pt x="11815" y="18810"/>
                </a:cubicBezTo>
                <a:cubicBezTo>
                  <a:pt x="11842" y="18798"/>
                  <a:pt x="11943" y="18762"/>
                  <a:pt x="12038" y="18729"/>
                </a:cubicBezTo>
                <a:cubicBezTo>
                  <a:pt x="12195" y="18676"/>
                  <a:pt x="12226" y="18643"/>
                  <a:pt x="12374" y="18374"/>
                </a:cubicBezTo>
                <a:cubicBezTo>
                  <a:pt x="12472" y="18196"/>
                  <a:pt x="12540" y="18024"/>
                  <a:pt x="12546" y="17944"/>
                </a:cubicBezTo>
                <a:cubicBezTo>
                  <a:pt x="12551" y="17861"/>
                  <a:pt x="12584" y="17784"/>
                  <a:pt x="12633" y="17737"/>
                </a:cubicBezTo>
                <a:cubicBezTo>
                  <a:pt x="12676" y="17695"/>
                  <a:pt x="12707" y="17653"/>
                  <a:pt x="12701" y="17642"/>
                </a:cubicBezTo>
                <a:cubicBezTo>
                  <a:pt x="12695" y="17631"/>
                  <a:pt x="12681" y="17535"/>
                  <a:pt x="12671" y="17429"/>
                </a:cubicBezTo>
                <a:cubicBezTo>
                  <a:pt x="12653" y="17236"/>
                  <a:pt x="12654" y="17234"/>
                  <a:pt x="12831" y="17030"/>
                </a:cubicBezTo>
                <a:lnTo>
                  <a:pt x="13009" y="16824"/>
                </a:lnTo>
                <a:lnTo>
                  <a:pt x="13009" y="16559"/>
                </a:lnTo>
                <a:cubicBezTo>
                  <a:pt x="13009" y="16412"/>
                  <a:pt x="12995" y="16269"/>
                  <a:pt x="12978" y="16242"/>
                </a:cubicBezTo>
                <a:cubicBezTo>
                  <a:pt x="12960" y="16215"/>
                  <a:pt x="12940" y="16095"/>
                  <a:pt x="12933" y="15974"/>
                </a:cubicBezTo>
                <a:lnTo>
                  <a:pt x="12921" y="15754"/>
                </a:lnTo>
                <a:lnTo>
                  <a:pt x="13174" y="15364"/>
                </a:lnTo>
                <a:cubicBezTo>
                  <a:pt x="13416" y="14991"/>
                  <a:pt x="13632" y="14497"/>
                  <a:pt x="13632" y="14317"/>
                </a:cubicBezTo>
                <a:cubicBezTo>
                  <a:pt x="13632" y="14223"/>
                  <a:pt x="13633" y="14224"/>
                  <a:pt x="13409" y="14307"/>
                </a:cubicBezTo>
                <a:cubicBezTo>
                  <a:pt x="13280" y="14356"/>
                  <a:pt x="13221" y="14360"/>
                  <a:pt x="13193" y="14323"/>
                </a:cubicBezTo>
                <a:cubicBezTo>
                  <a:pt x="13134" y="14245"/>
                  <a:pt x="13196" y="14174"/>
                  <a:pt x="13454" y="14028"/>
                </a:cubicBezTo>
                <a:cubicBezTo>
                  <a:pt x="13576" y="13958"/>
                  <a:pt x="13696" y="13874"/>
                  <a:pt x="13721" y="13839"/>
                </a:cubicBezTo>
                <a:cubicBezTo>
                  <a:pt x="13746" y="13804"/>
                  <a:pt x="13818" y="13737"/>
                  <a:pt x="13881" y="13689"/>
                </a:cubicBezTo>
                <a:cubicBezTo>
                  <a:pt x="13956" y="13632"/>
                  <a:pt x="14020" y="13531"/>
                  <a:pt x="14065" y="13403"/>
                </a:cubicBezTo>
                <a:lnTo>
                  <a:pt x="14133" y="13206"/>
                </a:lnTo>
                <a:lnTo>
                  <a:pt x="14029" y="13078"/>
                </a:lnTo>
                <a:cubicBezTo>
                  <a:pt x="13899" y="12920"/>
                  <a:pt x="13930" y="12847"/>
                  <a:pt x="14101" y="12908"/>
                </a:cubicBezTo>
                <a:cubicBezTo>
                  <a:pt x="14168" y="12932"/>
                  <a:pt x="14284" y="12940"/>
                  <a:pt x="14359" y="12926"/>
                </a:cubicBezTo>
                <a:cubicBezTo>
                  <a:pt x="14476" y="12905"/>
                  <a:pt x="14504" y="12918"/>
                  <a:pt x="14573" y="13028"/>
                </a:cubicBezTo>
                <a:cubicBezTo>
                  <a:pt x="14617" y="13098"/>
                  <a:pt x="14667" y="13202"/>
                  <a:pt x="14685" y="13260"/>
                </a:cubicBezTo>
                <a:cubicBezTo>
                  <a:pt x="14705" y="13324"/>
                  <a:pt x="14746" y="13364"/>
                  <a:pt x="14790" y="13365"/>
                </a:cubicBezTo>
                <a:cubicBezTo>
                  <a:pt x="14854" y="13366"/>
                  <a:pt x="14866" y="13399"/>
                  <a:pt x="14896" y="13626"/>
                </a:cubicBezTo>
                <a:cubicBezTo>
                  <a:pt x="14933" y="13907"/>
                  <a:pt x="15073" y="14459"/>
                  <a:pt x="15135" y="14567"/>
                </a:cubicBezTo>
                <a:cubicBezTo>
                  <a:pt x="15166" y="14622"/>
                  <a:pt x="15182" y="14623"/>
                  <a:pt x="15220" y="14573"/>
                </a:cubicBezTo>
                <a:cubicBezTo>
                  <a:pt x="15259" y="14521"/>
                  <a:pt x="15271" y="14533"/>
                  <a:pt x="15303" y="14655"/>
                </a:cubicBezTo>
                <a:cubicBezTo>
                  <a:pt x="15337" y="14783"/>
                  <a:pt x="15347" y="14792"/>
                  <a:pt x="15396" y="14735"/>
                </a:cubicBezTo>
                <a:cubicBezTo>
                  <a:pt x="15449" y="14673"/>
                  <a:pt x="15449" y="14666"/>
                  <a:pt x="15388" y="14543"/>
                </a:cubicBezTo>
                <a:cubicBezTo>
                  <a:pt x="15342" y="14449"/>
                  <a:pt x="15325" y="14349"/>
                  <a:pt x="15325" y="14161"/>
                </a:cubicBezTo>
                <a:lnTo>
                  <a:pt x="15325" y="13907"/>
                </a:lnTo>
                <a:lnTo>
                  <a:pt x="15526" y="13673"/>
                </a:lnTo>
                <a:cubicBezTo>
                  <a:pt x="15636" y="13544"/>
                  <a:pt x="15742" y="13396"/>
                  <a:pt x="15763" y="13344"/>
                </a:cubicBezTo>
                <a:cubicBezTo>
                  <a:pt x="15785" y="13287"/>
                  <a:pt x="15818" y="13260"/>
                  <a:pt x="15845" y="13277"/>
                </a:cubicBezTo>
                <a:cubicBezTo>
                  <a:pt x="15869" y="13292"/>
                  <a:pt x="15908" y="13280"/>
                  <a:pt x="15931" y="13250"/>
                </a:cubicBezTo>
                <a:cubicBezTo>
                  <a:pt x="15963" y="13207"/>
                  <a:pt x="15991" y="13237"/>
                  <a:pt x="16065" y="13396"/>
                </a:cubicBezTo>
                <a:cubicBezTo>
                  <a:pt x="16115" y="13506"/>
                  <a:pt x="16156" y="13654"/>
                  <a:pt x="16156" y="13724"/>
                </a:cubicBezTo>
                <a:cubicBezTo>
                  <a:pt x="16156" y="13866"/>
                  <a:pt x="16231" y="13943"/>
                  <a:pt x="16259" y="13829"/>
                </a:cubicBezTo>
                <a:cubicBezTo>
                  <a:pt x="16310" y="13616"/>
                  <a:pt x="16432" y="14095"/>
                  <a:pt x="16407" y="14415"/>
                </a:cubicBezTo>
                <a:cubicBezTo>
                  <a:pt x="16395" y="14580"/>
                  <a:pt x="16403" y="14621"/>
                  <a:pt x="16453" y="14664"/>
                </a:cubicBezTo>
                <a:cubicBezTo>
                  <a:pt x="16511" y="14713"/>
                  <a:pt x="16535" y="14897"/>
                  <a:pt x="16493" y="14965"/>
                </a:cubicBezTo>
                <a:cubicBezTo>
                  <a:pt x="16482" y="14982"/>
                  <a:pt x="16446" y="14968"/>
                  <a:pt x="16412" y="14933"/>
                </a:cubicBezTo>
                <a:cubicBezTo>
                  <a:pt x="16378" y="14898"/>
                  <a:pt x="16310" y="14853"/>
                  <a:pt x="16261" y="14834"/>
                </a:cubicBezTo>
                <a:cubicBezTo>
                  <a:pt x="16178" y="14801"/>
                  <a:pt x="16176" y="14805"/>
                  <a:pt x="16220" y="14887"/>
                </a:cubicBezTo>
                <a:cubicBezTo>
                  <a:pt x="16246" y="14934"/>
                  <a:pt x="16261" y="15000"/>
                  <a:pt x="16253" y="15034"/>
                </a:cubicBezTo>
                <a:cubicBezTo>
                  <a:pt x="16231" y="15132"/>
                  <a:pt x="16335" y="15291"/>
                  <a:pt x="16381" y="15230"/>
                </a:cubicBezTo>
                <a:cubicBezTo>
                  <a:pt x="16435" y="15159"/>
                  <a:pt x="16501" y="15353"/>
                  <a:pt x="16455" y="15443"/>
                </a:cubicBezTo>
                <a:cubicBezTo>
                  <a:pt x="16425" y="15500"/>
                  <a:pt x="16452" y="15545"/>
                  <a:pt x="16543" y="15586"/>
                </a:cubicBezTo>
                <a:cubicBezTo>
                  <a:pt x="16551" y="15590"/>
                  <a:pt x="16614" y="15680"/>
                  <a:pt x="16682" y="15787"/>
                </a:cubicBezTo>
                <a:cubicBezTo>
                  <a:pt x="16808" y="15982"/>
                  <a:pt x="16844" y="16004"/>
                  <a:pt x="17315" y="16157"/>
                </a:cubicBezTo>
                <a:lnTo>
                  <a:pt x="17419" y="16191"/>
                </a:lnTo>
                <a:lnTo>
                  <a:pt x="17363" y="16090"/>
                </a:lnTo>
                <a:cubicBezTo>
                  <a:pt x="17320" y="16014"/>
                  <a:pt x="17271" y="15990"/>
                  <a:pt x="17164" y="15990"/>
                </a:cubicBezTo>
                <a:cubicBezTo>
                  <a:pt x="16912" y="15990"/>
                  <a:pt x="16787" y="15849"/>
                  <a:pt x="16865" y="15652"/>
                </a:cubicBezTo>
                <a:cubicBezTo>
                  <a:pt x="16895" y="15575"/>
                  <a:pt x="16890" y="15555"/>
                  <a:pt x="16824" y="15515"/>
                </a:cubicBezTo>
                <a:cubicBezTo>
                  <a:pt x="16782" y="15490"/>
                  <a:pt x="16755" y="15450"/>
                  <a:pt x="16764" y="15426"/>
                </a:cubicBezTo>
                <a:cubicBezTo>
                  <a:pt x="16774" y="15402"/>
                  <a:pt x="16768" y="15367"/>
                  <a:pt x="16751" y="15351"/>
                </a:cubicBezTo>
                <a:cubicBezTo>
                  <a:pt x="16734" y="15334"/>
                  <a:pt x="16728" y="15302"/>
                  <a:pt x="16737" y="15278"/>
                </a:cubicBezTo>
                <a:cubicBezTo>
                  <a:pt x="16766" y="15203"/>
                  <a:pt x="16688" y="14836"/>
                  <a:pt x="16629" y="14770"/>
                </a:cubicBezTo>
                <a:cubicBezTo>
                  <a:pt x="16559" y="14692"/>
                  <a:pt x="16468" y="14430"/>
                  <a:pt x="16479" y="14334"/>
                </a:cubicBezTo>
                <a:cubicBezTo>
                  <a:pt x="16497" y="14156"/>
                  <a:pt x="16509" y="14139"/>
                  <a:pt x="16579" y="14197"/>
                </a:cubicBezTo>
                <a:cubicBezTo>
                  <a:pt x="16616" y="14227"/>
                  <a:pt x="16683" y="14313"/>
                  <a:pt x="16728" y="14388"/>
                </a:cubicBezTo>
                <a:lnTo>
                  <a:pt x="16808" y="14526"/>
                </a:lnTo>
                <a:lnTo>
                  <a:pt x="16928" y="14400"/>
                </a:lnTo>
                <a:cubicBezTo>
                  <a:pt x="17027" y="14296"/>
                  <a:pt x="17047" y="14248"/>
                  <a:pt x="17047" y="14121"/>
                </a:cubicBezTo>
                <a:cubicBezTo>
                  <a:pt x="17047" y="14037"/>
                  <a:pt x="17021" y="13914"/>
                  <a:pt x="16988" y="13848"/>
                </a:cubicBezTo>
                <a:cubicBezTo>
                  <a:pt x="16909" y="13688"/>
                  <a:pt x="16911" y="13679"/>
                  <a:pt x="17036" y="13596"/>
                </a:cubicBezTo>
                <a:cubicBezTo>
                  <a:pt x="17120" y="13540"/>
                  <a:pt x="17140" y="13505"/>
                  <a:pt x="17128" y="13430"/>
                </a:cubicBezTo>
                <a:cubicBezTo>
                  <a:pt x="17117" y="13368"/>
                  <a:pt x="17129" y="13326"/>
                  <a:pt x="17161" y="13310"/>
                </a:cubicBezTo>
                <a:cubicBezTo>
                  <a:pt x="17189" y="13296"/>
                  <a:pt x="17237" y="13268"/>
                  <a:pt x="17270" y="13246"/>
                </a:cubicBezTo>
                <a:cubicBezTo>
                  <a:pt x="17303" y="13224"/>
                  <a:pt x="17378" y="13182"/>
                  <a:pt x="17437" y="13153"/>
                </a:cubicBezTo>
                <a:cubicBezTo>
                  <a:pt x="17497" y="13125"/>
                  <a:pt x="17569" y="13059"/>
                  <a:pt x="17598" y="13009"/>
                </a:cubicBezTo>
                <a:cubicBezTo>
                  <a:pt x="17662" y="12895"/>
                  <a:pt x="17707" y="12931"/>
                  <a:pt x="17684" y="13078"/>
                </a:cubicBezTo>
                <a:cubicBezTo>
                  <a:pt x="17657" y="13249"/>
                  <a:pt x="17720" y="13264"/>
                  <a:pt x="17757" y="13097"/>
                </a:cubicBezTo>
                <a:cubicBezTo>
                  <a:pt x="17799" y="12907"/>
                  <a:pt x="17798" y="12899"/>
                  <a:pt x="17747" y="12931"/>
                </a:cubicBezTo>
                <a:cubicBezTo>
                  <a:pt x="17724" y="12945"/>
                  <a:pt x="17691" y="12929"/>
                  <a:pt x="17673" y="12895"/>
                </a:cubicBezTo>
                <a:cubicBezTo>
                  <a:pt x="17650" y="12849"/>
                  <a:pt x="17662" y="12800"/>
                  <a:pt x="17722" y="12698"/>
                </a:cubicBezTo>
                <a:cubicBezTo>
                  <a:pt x="17828" y="12515"/>
                  <a:pt x="17824" y="12270"/>
                  <a:pt x="17711" y="12033"/>
                </a:cubicBezTo>
                <a:lnTo>
                  <a:pt x="17628" y="11862"/>
                </a:lnTo>
                <a:lnTo>
                  <a:pt x="17727" y="11731"/>
                </a:lnTo>
                <a:cubicBezTo>
                  <a:pt x="17786" y="11652"/>
                  <a:pt x="17812" y="11588"/>
                  <a:pt x="17793" y="11569"/>
                </a:cubicBezTo>
                <a:cubicBezTo>
                  <a:pt x="17738" y="11515"/>
                  <a:pt x="17757" y="11454"/>
                  <a:pt x="17853" y="11375"/>
                </a:cubicBezTo>
                <a:cubicBezTo>
                  <a:pt x="17960" y="11287"/>
                  <a:pt x="18035" y="11345"/>
                  <a:pt x="17972" y="11466"/>
                </a:cubicBezTo>
                <a:cubicBezTo>
                  <a:pt x="17943" y="11521"/>
                  <a:pt x="17945" y="11539"/>
                  <a:pt x="17989" y="11552"/>
                </a:cubicBezTo>
                <a:cubicBezTo>
                  <a:pt x="18018" y="11561"/>
                  <a:pt x="18044" y="11600"/>
                  <a:pt x="18046" y="11639"/>
                </a:cubicBezTo>
                <a:cubicBezTo>
                  <a:pt x="18047" y="11678"/>
                  <a:pt x="18050" y="11768"/>
                  <a:pt x="18053" y="11840"/>
                </a:cubicBezTo>
                <a:cubicBezTo>
                  <a:pt x="18057" y="11971"/>
                  <a:pt x="18058" y="11971"/>
                  <a:pt x="18146" y="11899"/>
                </a:cubicBezTo>
                <a:cubicBezTo>
                  <a:pt x="18250" y="11813"/>
                  <a:pt x="18255" y="11747"/>
                  <a:pt x="18178" y="11493"/>
                </a:cubicBezTo>
                <a:cubicBezTo>
                  <a:pt x="18123" y="11312"/>
                  <a:pt x="18124" y="11304"/>
                  <a:pt x="18176" y="11260"/>
                </a:cubicBezTo>
                <a:cubicBezTo>
                  <a:pt x="18206" y="11234"/>
                  <a:pt x="18260" y="11138"/>
                  <a:pt x="18296" y="11045"/>
                </a:cubicBezTo>
                <a:cubicBezTo>
                  <a:pt x="18346" y="10916"/>
                  <a:pt x="18370" y="10889"/>
                  <a:pt x="18400" y="10929"/>
                </a:cubicBezTo>
                <a:cubicBezTo>
                  <a:pt x="18460" y="11009"/>
                  <a:pt x="18547" y="10901"/>
                  <a:pt x="18713" y="10539"/>
                </a:cubicBezTo>
                <a:cubicBezTo>
                  <a:pt x="18825" y="10296"/>
                  <a:pt x="18865" y="10161"/>
                  <a:pt x="18882" y="9975"/>
                </a:cubicBezTo>
                <a:cubicBezTo>
                  <a:pt x="18919" y="9560"/>
                  <a:pt x="18963" y="9733"/>
                  <a:pt x="18960" y="10285"/>
                </a:cubicBezTo>
                <a:cubicBezTo>
                  <a:pt x="18958" y="10728"/>
                  <a:pt x="18950" y="10809"/>
                  <a:pt x="18903" y="10864"/>
                </a:cubicBezTo>
                <a:cubicBezTo>
                  <a:pt x="18865" y="10908"/>
                  <a:pt x="18845" y="11002"/>
                  <a:pt x="18839" y="11173"/>
                </a:cubicBezTo>
                <a:cubicBezTo>
                  <a:pt x="18829" y="11430"/>
                  <a:pt x="18759" y="11662"/>
                  <a:pt x="18707" y="11610"/>
                </a:cubicBezTo>
                <a:cubicBezTo>
                  <a:pt x="18690" y="11594"/>
                  <a:pt x="18656" y="11625"/>
                  <a:pt x="18632" y="11680"/>
                </a:cubicBezTo>
                <a:cubicBezTo>
                  <a:pt x="18608" y="11735"/>
                  <a:pt x="18558" y="11779"/>
                  <a:pt x="18521" y="11779"/>
                </a:cubicBezTo>
                <a:cubicBezTo>
                  <a:pt x="18437" y="11779"/>
                  <a:pt x="18239" y="12013"/>
                  <a:pt x="18237" y="12113"/>
                </a:cubicBezTo>
                <a:cubicBezTo>
                  <a:pt x="18236" y="12153"/>
                  <a:pt x="18254" y="12227"/>
                  <a:pt x="18276" y="12276"/>
                </a:cubicBezTo>
                <a:cubicBezTo>
                  <a:pt x="18315" y="12362"/>
                  <a:pt x="18318" y="12361"/>
                  <a:pt x="18339" y="12258"/>
                </a:cubicBezTo>
                <a:cubicBezTo>
                  <a:pt x="18360" y="12151"/>
                  <a:pt x="18524" y="12003"/>
                  <a:pt x="18571" y="12049"/>
                </a:cubicBezTo>
                <a:cubicBezTo>
                  <a:pt x="18584" y="12062"/>
                  <a:pt x="18618" y="12041"/>
                  <a:pt x="18646" y="12002"/>
                </a:cubicBezTo>
                <a:cubicBezTo>
                  <a:pt x="18673" y="11964"/>
                  <a:pt x="18740" y="11918"/>
                  <a:pt x="18793" y="11900"/>
                </a:cubicBezTo>
                <a:cubicBezTo>
                  <a:pt x="18875" y="11872"/>
                  <a:pt x="18889" y="11847"/>
                  <a:pt x="18889" y="11725"/>
                </a:cubicBezTo>
                <a:cubicBezTo>
                  <a:pt x="18889" y="11648"/>
                  <a:pt x="18906" y="11538"/>
                  <a:pt x="18926" y="11481"/>
                </a:cubicBezTo>
                <a:cubicBezTo>
                  <a:pt x="18947" y="11424"/>
                  <a:pt x="18964" y="11308"/>
                  <a:pt x="18964" y="11224"/>
                </a:cubicBezTo>
                <a:cubicBezTo>
                  <a:pt x="18964" y="11140"/>
                  <a:pt x="18970" y="11078"/>
                  <a:pt x="18980" y="11084"/>
                </a:cubicBezTo>
                <a:cubicBezTo>
                  <a:pt x="18989" y="11090"/>
                  <a:pt x="19069" y="10999"/>
                  <a:pt x="19158" y="10884"/>
                </a:cubicBezTo>
                <a:cubicBezTo>
                  <a:pt x="19361" y="10619"/>
                  <a:pt x="19399" y="10560"/>
                  <a:pt x="19305" y="10651"/>
                </a:cubicBezTo>
                <a:cubicBezTo>
                  <a:pt x="19182" y="10769"/>
                  <a:pt x="19105" y="10783"/>
                  <a:pt x="19054" y="10695"/>
                </a:cubicBezTo>
                <a:cubicBezTo>
                  <a:pt x="19020" y="10635"/>
                  <a:pt x="19017" y="10601"/>
                  <a:pt x="19042" y="10561"/>
                </a:cubicBezTo>
                <a:cubicBezTo>
                  <a:pt x="19067" y="10522"/>
                  <a:pt x="19066" y="10471"/>
                  <a:pt x="19038" y="10364"/>
                </a:cubicBezTo>
                <a:cubicBezTo>
                  <a:pt x="18995" y="10197"/>
                  <a:pt x="19018" y="10055"/>
                  <a:pt x="19082" y="10094"/>
                </a:cubicBezTo>
                <a:cubicBezTo>
                  <a:pt x="19136" y="10128"/>
                  <a:pt x="19137" y="10127"/>
                  <a:pt x="19082" y="9918"/>
                </a:cubicBezTo>
                <a:cubicBezTo>
                  <a:pt x="19058" y="9825"/>
                  <a:pt x="19037" y="9664"/>
                  <a:pt x="19037" y="9561"/>
                </a:cubicBezTo>
                <a:cubicBezTo>
                  <a:pt x="19037" y="9361"/>
                  <a:pt x="18996" y="9269"/>
                  <a:pt x="18965" y="9397"/>
                </a:cubicBezTo>
                <a:cubicBezTo>
                  <a:pt x="18949" y="9467"/>
                  <a:pt x="18942" y="9467"/>
                  <a:pt x="18896" y="9402"/>
                </a:cubicBezTo>
                <a:cubicBezTo>
                  <a:pt x="18868" y="9362"/>
                  <a:pt x="18820" y="9322"/>
                  <a:pt x="18791" y="9312"/>
                </a:cubicBezTo>
                <a:cubicBezTo>
                  <a:pt x="18761" y="9303"/>
                  <a:pt x="18736" y="9274"/>
                  <a:pt x="18735" y="9248"/>
                </a:cubicBezTo>
                <a:cubicBezTo>
                  <a:pt x="18733" y="9222"/>
                  <a:pt x="18714" y="9181"/>
                  <a:pt x="18692" y="9155"/>
                </a:cubicBezTo>
                <a:cubicBezTo>
                  <a:pt x="18661" y="9118"/>
                  <a:pt x="18692" y="9039"/>
                  <a:pt x="18837" y="8791"/>
                </a:cubicBezTo>
                <a:lnTo>
                  <a:pt x="19022" y="8475"/>
                </a:lnTo>
                <a:lnTo>
                  <a:pt x="19256" y="8455"/>
                </a:lnTo>
                <a:cubicBezTo>
                  <a:pt x="19427" y="8440"/>
                  <a:pt x="19492" y="8450"/>
                  <a:pt x="19502" y="8495"/>
                </a:cubicBezTo>
                <a:cubicBezTo>
                  <a:pt x="19512" y="8536"/>
                  <a:pt x="19552" y="8547"/>
                  <a:pt x="19626" y="8529"/>
                </a:cubicBezTo>
                <a:cubicBezTo>
                  <a:pt x="19759" y="8496"/>
                  <a:pt x="19767" y="8488"/>
                  <a:pt x="19728" y="8411"/>
                </a:cubicBezTo>
                <a:cubicBezTo>
                  <a:pt x="19686" y="8330"/>
                  <a:pt x="19873" y="7981"/>
                  <a:pt x="19946" y="8004"/>
                </a:cubicBezTo>
                <a:cubicBezTo>
                  <a:pt x="19974" y="8012"/>
                  <a:pt x="20022" y="8090"/>
                  <a:pt x="20053" y="8175"/>
                </a:cubicBezTo>
                <a:lnTo>
                  <a:pt x="20107" y="8330"/>
                </a:lnTo>
                <a:lnTo>
                  <a:pt x="19958" y="8567"/>
                </a:lnTo>
                <a:cubicBezTo>
                  <a:pt x="19780" y="8851"/>
                  <a:pt x="19746" y="9032"/>
                  <a:pt x="19789" y="9460"/>
                </a:cubicBezTo>
                <a:cubicBezTo>
                  <a:pt x="19811" y="9680"/>
                  <a:pt x="19810" y="9781"/>
                  <a:pt x="19784" y="9847"/>
                </a:cubicBezTo>
                <a:cubicBezTo>
                  <a:pt x="19752" y="9929"/>
                  <a:pt x="19754" y="9932"/>
                  <a:pt x="19809" y="9877"/>
                </a:cubicBezTo>
                <a:cubicBezTo>
                  <a:pt x="19842" y="9844"/>
                  <a:pt x="19890" y="9748"/>
                  <a:pt x="19915" y="9663"/>
                </a:cubicBezTo>
                <a:cubicBezTo>
                  <a:pt x="19941" y="9578"/>
                  <a:pt x="19982" y="9510"/>
                  <a:pt x="20007" y="9510"/>
                </a:cubicBezTo>
                <a:cubicBezTo>
                  <a:pt x="20037" y="9510"/>
                  <a:pt x="20048" y="9483"/>
                  <a:pt x="20037" y="9437"/>
                </a:cubicBezTo>
                <a:cubicBezTo>
                  <a:pt x="20025" y="9390"/>
                  <a:pt x="20045" y="9346"/>
                  <a:pt x="20093" y="9311"/>
                </a:cubicBezTo>
                <a:cubicBezTo>
                  <a:pt x="20133" y="9282"/>
                  <a:pt x="20166" y="9220"/>
                  <a:pt x="20166" y="9173"/>
                </a:cubicBezTo>
                <a:cubicBezTo>
                  <a:pt x="20166" y="9127"/>
                  <a:pt x="20178" y="9077"/>
                  <a:pt x="20192" y="9062"/>
                </a:cubicBezTo>
                <a:cubicBezTo>
                  <a:pt x="20207" y="9048"/>
                  <a:pt x="20216" y="8950"/>
                  <a:pt x="20213" y="8844"/>
                </a:cubicBezTo>
                <a:cubicBezTo>
                  <a:pt x="20208" y="8697"/>
                  <a:pt x="20221" y="8641"/>
                  <a:pt x="20264" y="8604"/>
                </a:cubicBezTo>
                <a:cubicBezTo>
                  <a:pt x="20317" y="8559"/>
                  <a:pt x="20317" y="8553"/>
                  <a:pt x="20268" y="8496"/>
                </a:cubicBezTo>
                <a:cubicBezTo>
                  <a:pt x="20198" y="8415"/>
                  <a:pt x="20235" y="8337"/>
                  <a:pt x="20336" y="8354"/>
                </a:cubicBezTo>
                <a:cubicBezTo>
                  <a:pt x="20381" y="8362"/>
                  <a:pt x="20440" y="8335"/>
                  <a:pt x="20467" y="8296"/>
                </a:cubicBezTo>
                <a:cubicBezTo>
                  <a:pt x="20509" y="8236"/>
                  <a:pt x="20527" y="8235"/>
                  <a:pt x="20581" y="8287"/>
                </a:cubicBezTo>
                <a:cubicBezTo>
                  <a:pt x="20640" y="8344"/>
                  <a:pt x="20654" y="8335"/>
                  <a:pt x="20740" y="8180"/>
                </a:cubicBezTo>
                <a:cubicBezTo>
                  <a:pt x="20860" y="7961"/>
                  <a:pt x="21004" y="7843"/>
                  <a:pt x="21101" y="7881"/>
                </a:cubicBezTo>
                <a:cubicBezTo>
                  <a:pt x="21187" y="7916"/>
                  <a:pt x="21195" y="7862"/>
                  <a:pt x="21142" y="7622"/>
                </a:cubicBezTo>
                <a:cubicBezTo>
                  <a:pt x="21113" y="7488"/>
                  <a:pt x="21117" y="7455"/>
                  <a:pt x="21177" y="7353"/>
                </a:cubicBezTo>
                <a:cubicBezTo>
                  <a:pt x="21266" y="7203"/>
                  <a:pt x="21383" y="7205"/>
                  <a:pt x="21473" y="7356"/>
                </a:cubicBezTo>
                <a:cubicBezTo>
                  <a:pt x="21511" y="7421"/>
                  <a:pt x="21554" y="7476"/>
                  <a:pt x="21567" y="7476"/>
                </a:cubicBezTo>
                <a:cubicBezTo>
                  <a:pt x="21581" y="7476"/>
                  <a:pt x="21592" y="7325"/>
                  <a:pt x="21592" y="7143"/>
                </a:cubicBezTo>
                <a:cubicBezTo>
                  <a:pt x="21592" y="6961"/>
                  <a:pt x="21582" y="6817"/>
                  <a:pt x="21570" y="6823"/>
                </a:cubicBezTo>
                <a:cubicBezTo>
                  <a:pt x="21557" y="6828"/>
                  <a:pt x="21498" y="6757"/>
                  <a:pt x="21439" y="6665"/>
                </a:cubicBezTo>
                <a:cubicBezTo>
                  <a:pt x="21272" y="6408"/>
                  <a:pt x="21012" y="6151"/>
                  <a:pt x="20918" y="6151"/>
                </a:cubicBezTo>
                <a:cubicBezTo>
                  <a:pt x="20872" y="6151"/>
                  <a:pt x="20791" y="6131"/>
                  <a:pt x="20738" y="6107"/>
                </a:cubicBezTo>
                <a:cubicBezTo>
                  <a:pt x="20683" y="6082"/>
                  <a:pt x="20635" y="6080"/>
                  <a:pt x="20626" y="6104"/>
                </a:cubicBezTo>
                <a:cubicBezTo>
                  <a:pt x="20617" y="6127"/>
                  <a:pt x="20589" y="6134"/>
                  <a:pt x="20564" y="6119"/>
                </a:cubicBezTo>
                <a:cubicBezTo>
                  <a:pt x="20540" y="6103"/>
                  <a:pt x="20497" y="6123"/>
                  <a:pt x="20469" y="6161"/>
                </a:cubicBezTo>
                <a:cubicBezTo>
                  <a:pt x="20435" y="6208"/>
                  <a:pt x="20364" y="6225"/>
                  <a:pt x="20248" y="6216"/>
                </a:cubicBezTo>
                <a:cubicBezTo>
                  <a:pt x="20046" y="6201"/>
                  <a:pt x="20018" y="6179"/>
                  <a:pt x="20018" y="6035"/>
                </a:cubicBezTo>
                <a:cubicBezTo>
                  <a:pt x="20018" y="5867"/>
                  <a:pt x="19949" y="5808"/>
                  <a:pt x="19774" y="5826"/>
                </a:cubicBezTo>
                <a:cubicBezTo>
                  <a:pt x="19603" y="5843"/>
                  <a:pt x="19502" y="5768"/>
                  <a:pt x="19442" y="5578"/>
                </a:cubicBezTo>
                <a:cubicBezTo>
                  <a:pt x="19418" y="5504"/>
                  <a:pt x="19354" y="5448"/>
                  <a:pt x="19231" y="5393"/>
                </a:cubicBezTo>
                <a:cubicBezTo>
                  <a:pt x="18926" y="5258"/>
                  <a:pt x="18883" y="5245"/>
                  <a:pt x="18902" y="5294"/>
                </a:cubicBezTo>
                <a:cubicBezTo>
                  <a:pt x="18912" y="5319"/>
                  <a:pt x="18896" y="5362"/>
                  <a:pt x="18867" y="5387"/>
                </a:cubicBezTo>
                <a:cubicBezTo>
                  <a:pt x="18839" y="5413"/>
                  <a:pt x="18815" y="5483"/>
                  <a:pt x="18815" y="5544"/>
                </a:cubicBezTo>
                <a:cubicBezTo>
                  <a:pt x="18815" y="5643"/>
                  <a:pt x="18801" y="5655"/>
                  <a:pt x="18666" y="5660"/>
                </a:cubicBezTo>
                <a:cubicBezTo>
                  <a:pt x="18579" y="5663"/>
                  <a:pt x="18499" y="5638"/>
                  <a:pt x="18471" y="5600"/>
                </a:cubicBezTo>
                <a:cubicBezTo>
                  <a:pt x="18431" y="5544"/>
                  <a:pt x="18417" y="5559"/>
                  <a:pt x="18371" y="5713"/>
                </a:cubicBezTo>
                <a:cubicBezTo>
                  <a:pt x="18321" y="5880"/>
                  <a:pt x="18317" y="5884"/>
                  <a:pt x="18277" y="5798"/>
                </a:cubicBezTo>
                <a:cubicBezTo>
                  <a:pt x="18236" y="5708"/>
                  <a:pt x="18220" y="5535"/>
                  <a:pt x="18230" y="5292"/>
                </a:cubicBezTo>
                <a:cubicBezTo>
                  <a:pt x="18235" y="5156"/>
                  <a:pt x="18170" y="5038"/>
                  <a:pt x="18109" y="5075"/>
                </a:cubicBezTo>
                <a:cubicBezTo>
                  <a:pt x="18088" y="5088"/>
                  <a:pt x="18045" y="5070"/>
                  <a:pt x="18014" y="5034"/>
                </a:cubicBezTo>
                <a:cubicBezTo>
                  <a:pt x="17929" y="4936"/>
                  <a:pt x="17879" y="4954"/>
                  <a:pt x="17879" y="5084"/>
                </a:cubicBezTo>
                <a:cubicBezTo>
                  <a:pt x="17879" y="5147"/>
                  <a:pt x="17866" y="5212"/>
                  <a:pt x="17849" y="5229"/>
                </a:cubicBezTo>
                <a:cubicBezTo>
                  <a:pt x="17793" y="5283"/>
                  <a:pt x="17635" y="5198"/>
                  <a:pt x="17620" y="5105"/>
                </a:cubicBezTo>
                <a:cubicBezTo>
                  <a:pt x="17610" y="5043"/>
                  <a:pt x="17577" y="5014"/>
                  <a:pt x="17512" y="5010"/>
                </a:cubicBezTo>
                <a:cubicBezTo>
                  <a:pt x="17400" y="5003"/>
                  <a:pt x="17403" y="5003"/>
                  <a:pt x="17330" y="5023"/>
                </a:cubicBezTo>
                <a:cubicBezTo>
                  <a:pt x="17281" y="5036"/>
                  <a:pt x="17271" y="5013"/>
                  <a:pt x="17273" y="4896"/>
                </a:cubicBezTo>
                <a:cubicBezTo>
                  <a:pt x="17274" y="4818"/>
                  <a:pt x="17257" y="4737"/>
                  <a:pt x="17234" y="4715"/>
                </a:cubicBezTo>
                <a:cubicBezTo>
                  <a:pt x="17198" y="4681"/>
                  <a:pt x="17199" y="4662"/>
                  <a:pt x="17240" y="4591"/>
                </a:cubicBezTo>
                <a:cubicBezTo>
                  <a:pt x="17388" y="4331"/>
                  <a:pt x="17285" y="3880"/>
                  <a:pt x="17078" y="3880"/>
                </a:cubicBezTo>
                <a:cubicBezTo>
                  <a:pt x="16984" y="3880"/>
                  <a:pt x="16958" y="3853"/>
                  <a:pt x="16876" y="3667"/>
                </a:cubicBezTo>
                <a:cubicBezTo>
                  <a:pt x="16824" y="3550"/>
                  <a:pt x="16770" y="3454"/>
                  <a:pt x="16756" y="3454"/>
                </a:cubicBezTo>
                <a:close/>
                <a:moveTo>
                  <a:pt x="4375" y="3477"/>
                </a:moveTo>
                <a:cubicBezTo>
                  <a:pt x="4366" y="3481"/>
                  <a:pt x="4366" y="3520"/>
                  <a:pt x="4380" y="3592"/>
                </a:cubicBezTo>
                <a:cubicBezTo>
                  <a:pt x="4391" y="3646"/>
                  <a:pt x="4412" y="3691"/>
                  <a:pt x="4427" y="3691"/>
                </a:cubicBezTo>
                <a:cubicBezTo>
                  <a:pt x="4442" y="3691"/>
                  <a:pt x="4439" y="3637"/>
                  <a:pt x="4420" y="3572"/>
                </a:cubicBezTo>
                <a:cubicBezTo>
                  <a:pt x="4400" y="3503"/>
                  <a:pt x="4383" y="3472"/>
                  <a:pt x="4375" y="3477"/>
                </a:cubicBezTo>
                <a:close/>
                <a:moveTo>
                  <a:pt x="5270" y="3518"/>
                </a:moveTo>
                <a:cubicBezTo>
                  <a:pt x="5254" y="3514"/>
                  <a:pt x="5240" y="3540"/>
                  <a:pt x="5240" y="3596"/>
                </a:cubicBezTo>
                <a:cubicBezTo>
                  <a:pt x="5240" y="3648"/>
                  <a:pt x="5258" y="3691"/>
                  <a:pt x="5280" y="3691"/>
                </a:cubicBezTo>
                <a:cubicBezTo>
                  <a:pt x="5302" y="3691"/>
                  <a:pt x="5317" y="3655"/>
                  <a:pt x="5311" y="3612"/>
                </a:cubicBezTo>
                <a:cubicBezTo>
                  <a:pt x="5304" y="3554"/>
                  <a:pt x="5286" y="3522"/>
                  <a:pt x="5270" y="3518"/>
                </a:cubicBezTo>
                <a:close/>
                <a:moveTo>
                  <a:pt x="15911" y="3660"/>
                </a:moveTo>
                <a:cubicBezTo>
                  <a:pt x="15910" y="3654"/>
                  <a:pt x="15899" y="3659"/>
                  <a:pt x="15878" y="3671"/>
                </a:cubicBezTo>
                <a:cubicBezTo>
                  <a:pt x="15852" y="3688"/>
                  <a:pt x="15830" y="3719"/>
                  <a:pt x="15830" y="3742"/>
                </a:cubicBezTo>
                <a:cubicBezTo>
                  <a:pt x="15830" y="3803"/>
                  <a:pt x="15847" y="3796"/>
                  <a:pt x="15890" y="3714"/>
                </a:cubicBezTo>
                <a:cubicBezTo>
                  <a:pt x="15906" y="3684"/>
                  <a:pt x="15913" y="3666"/>
                  <a:pt x="15911" y="3660"/>
                </a:cubicBezTo>
                <a:close/>
                <a:moveTo>
                  <a:pt x="16290" y="3713"/>
                </a:moveTo>
                <a:cubicBezTo>
                  <a:pt x="16285" y="3709"/>
                  <a:pt x="16275" y="3712"/>
                  <a:pt x="16262" y="3720"/>
                </a:cubicBezTo>
                <a:cubicBezTo>
                  <a:pt x="16237" y="3735"/>
                  <a:pt x="16216" y="3756"/>
                  <a:pt x="16216" y="3766"/>
                </a:cubicBezTo>
                <a:cubicBezTo>
                  <a:pt x="16216" y="3805"/>
                  <a:pt x="16272" y="3783"/>
                  <a:pt x="16290" y="3738"/>
                </a:cubicBezTo>
                <a:cubicBezTo>
                  <a:pt x="16295" y="3725"/>
                  <a:pt x="16295" y="3716"/>
                  <a:pt x="16290" y="3713"/>
                </a:cubicBezTo>
                <a:close/>
                <a:moveTo>
                  <a:pt x="14598" y="3799"/>
                </a:moveTo>
                <a:cubicBezTo>
                  <a:pt x="14563" y="3803"/>
                  <a:pt x="14518" y="3847"/>
                  <a:pt x="14471" y="3931"/>
                </a:cubicBezTo>
                <a:cubicBezTo>
                  <a:pt x="14406" y="4046"/>
                  <a:pt x="14360" y="4083"/>
                  <a:pt x="14278" y="4087"/>
                </a:cubicBezTo>
                <a:cubicBezTo>
                  <a:pt x="14144" y="4094"/>
                  <a:pt x="13900" y="4409"/>
                  <a:pt x="13900" y="4576"/>
                </a:cubicBezTo>
                <a:cubicBezTo>
                  <a:pt x="13900" y="4633"/>
                  <a:pt x="13873" y="4756"/>
                  <a:pt x="13840" y="4848"/>
                </a:cubicBezTo>
                <a:cubicBezTo>
                  <a:pt x="13808" y="4940"/>
                  <a:pt x="13779" y="5032"/>
                  <a:pt x="13777" y="5051"/>
                </a:cubicBezTo>
                <a:cubicBezTo>
                  <a:pt x="13775" y="5070"/>
                  <a:pt x="13760" y="5139"/>
                  <a:pt x="13743" y="5204"/>
                </a:cubicBezTo>
                <a:cubicBezTo>
                  <a:pt x="13726" y="5269"/>
                  <a:pt x="13709" y="5352"/>
                  <a:pt x="13704" y="5387"/>
                </a:cubicBezTo>
                <a:cubicBezTo>
                  <a:pt x="13700" y="5423"/>
                  <a:pt x="13682" y="5476"/>
                  <a:pt x="13664" y="5504"/>
                </a:cubicBezTo>
                <a:cubicBezTo>
                  <a:pt x="13614" y="5584"/>
                  <a:pt x="13626" y="5649"/>
                  <a:pt x="13720" y="5802"/>
                </a:cubicBezTo>
                <a:cubicBezTo>
                  <a:pt x="13780" y="5899"/>
                  <a:pt x="13837" y="5945"/>
                  <a:pt x="13898" y="5945"/>
                </a:cubicBezTo>
                <a:cubicBezTo>
                  <a:pt x="14004" y="5945"/>
                  <a:pt x="14010" y="5906"/>
                  <a:pt x="13929" y="5725"/>
                </a:cubicBezTo>
                <a:cubicBezTo>
                  <a:pt x="13869" y="5589"/>
                  <a:pt x="13862" y="5320"/>
                  <a:pt x="13919" y="5258"/>
                </a:cubicBezTo>
                <a:cubicBezTo>
                  <a:pt x="13934" y="5241"/>
                  <a:pt x="13978" y="5122"/>
                  <a:pt x="14016" y="4991"/>
                </a:cubicBezTo>
                <a:cubicBezTo>
                  <a:pt x="14053" y="4861"/>
                  <a:pt x="14109" y="4713"/>
                  <a:pt x="14139" y="4661"/>
                </a:cubicBezTo>
                <a:cubicBezTo>
                  <a:pt x="14169" y="4609"/>
                  <a:pt x="14192" y="4545"/>
                  <a:pt x="14191" y="4519"/>
                </a:cubicBezTo>
                <a:cubicBezTo>
                  <a:pt x="14190" y="4493"/>
                  <a:pt x="14281" y="4393"/>
                  <a:pt x="14393" y="4297"/>
                </a:cubicBezTo>
                <a:cubicBezTo>
                  <a:pt x="14647" y="4081"/>
                  <a:pt x="14677" y="4038"/>
                  <a:pt x="14666" y="3911"/>
                </a:cubicBezTo>
                <a:cubicBezTo>
                  <a:pt x="14659" y="3833"/>
                  <a:pt x="14633" y="3796"/>
                  <a:pt x="14598" y="3799"/>
                </a:cubicBezTo>
                <a:close/>
                <a:moveTo>
                  <a:pt x="18786" y="4120"/>
                </a:moveTo>
                <a:cubicBezTo>
                  <a:pt x="18762" y="4118"/>
                  <a:pt x="18735" y="4141"/>
                  <a:pt x="18710" y="4189"/>
                </a:cubicBezTo>
                <a:cubicBezTo>
                  <a:pt x="18689" y="4230"/>
                  <a:pt x="18653" y="4251"/>
                  <a:pt x="18631" y="4238"/>
                </a:cubicBezTo>
                <a:cubicBezTo>
                  <a:pt x="18606" y="4222"/>
                  <a:pt x="18592" y="4249"/>
                  <a:pt x="18592" y="4310"/>
                </a:cubicBezTo>
                <a:cubicBezTo>
                  <a:pt x="18592" y="4363"/>
                  <a:pt x="18605" y="4393"/>
                  <a:pt x="18622" y="4377"/>
                </a:cubicBezTo>
                <a:cubicBezTo>
                  <a:pt x="18638" y="4361"/>
                  <a:pt x="18660" y="4385"/>
                  <a:pt x="18671" y="4432"/>
                </a:cubicBezTo>
                <a:cubicBezTo>
                  <a:pt x="18681" y="4479"/>
                  <a:pt x="18710" y="4556"/>
                  <a:pt x="18735" y="4601"/>
                </a:cubicBezTo>
                <a:cubicBezTo>
                  <a:pt x="18788" y="4699"/>
                  <a:pt x="18793" y="4700"/>
                  <a:pt x="18889" y="4615"/>
                </a:cubicBezTo>
                <a:cubicBezTo>
                  <a:pt x="18935" y="4574"/>
                  <a:pt x="18975" y="4567"/>
                  <a:pt x="18996" y="4594"/>
                </a:cubicBezTo>
                <a:cubicBezTo>
                  <a:pt x="19017" y="4623"/>
                  <a:pt x="19057" y="4592"/>
                  <a:pt x="19111" y="4507"/>
                </a:cubicBezTo>
                <a:lnTo>
                  <a:pt x="19192" y="4378"/>
                </a:lnTo>
                <a:lnTo>
                  <a:pt x="19260" y="4513"/>
                </a:lnTo>
                <a:cubicBezTo>
                  <a:pt x="19315" y="4623"/>
                  <a:pt x="19343" y="4643"/>
                  <a:pt x="19405" y="4618"/>
                </a:cubicBezTo>
                <a:cubicBezTo>
                  <a:pt x="19492" y="4583"/>
                  <a:pt x="19511" y="4495"/>
                  <a:pt x="19431" y="4493"/>
                </a:cubicBezTo>
                <a:cubicBezTo>
                  <a:pt x="19402" y="4493"/>
                  <a:pt x="19346" y="4453"/>
                  <a:pt x="19306" y="4404"/>
                </a:cubicBezTo>
                <a:cubicBezTo>
                  <a:pt x="19267" y="4355"/>
                  <a:pt x="19219" y="4324"/>
                  <a:pt x="19200" y="4336"/>
                </a:cubicBezTo>
                <a:cubicBezTo>
                  <a:pt x="19182" y="4347"/>
                  <a:pt x="19116" y="4302"/>
                  <a:pt x="19054" y="4235"/>
                </a:cubicBezTo>
                <a:cubicBezTo>
                  <a:pt x="18947" y="4119"/>
                  <a:pt x="18940" y="4116"/>
                  <a:pt x="18903" y="4197"/>
                </a:cubicBezTo>
                <a:cubicBezTo>
                  <a:pt x="18866" y="4277"/>
                  <a:pt x="18862" y="4278"/>
                  <a:pt x="18843" y="4199"/>
                </a:cubicBezTo>
                <a:cubicBezTo>
                  <a:pt x="18831" y="4148"/>
                  <a:pt x="18810" y="4122"/>
                  <a:pt x="18786" y="4120"/>
                </a:cubicBezTo>
                <a:close/>
                <a:moveTo>
                  <a:pt x="3439" y="4715"/>
                </a:moveTo>
                <a:cubicBezTo>
                  <a:pt x="3407" y="4714"/>
                  <a:pt x="3364" y="4729"/>
                  <a:pt x="3304" y="4757"/>
                </a:cubicBezTo>
                <a:cubicBezTo>
                  <a:pt x="3279" y="4769"/>
                  <a:pt x="3276" y="4809"/>
                  <a:pt x="3294" y="4884"/>
                </a:cubicBezTo>
                <a:cubicBezTo>
                  <a:pt x="3311" y="4958"/>
                  <a:pt x="3300" y="5075"/>
                  <a:pt x="3257" y="5264"/>
                </a:cubicBezTo>
                <a:lnTo>
                  <a:pt x="3196" y="5538"/>
                </a:lnTo>
                <a:lnTo>
                  <a:pt x="3287" y="5683"/>
                </a:lnTo>
                <a:cubicBezTo>
                  <a:pt x="3368" y="5812"/>
                  <a:pt x="3385" y="5821"/>
                  <a:pt x="3440" y="5766"/>
                </a:cubicBezTo>
                <a:cubicBezTo>
                  <a:pt x="3474" y="5733"/>
                  <a:pt x="3508" y="5664"/>
                  <a:pt x="3516" y="5613"/>
                </a:cubicBezTo>
                <a:cubicBezTo>
                  <a:pt x="3531" y="5525"/>
                  <a:pt x="3535" y="5526"/>
                  <a:pt x="3605" y="5634"/>
                </a:cubicBezTo>
                <a:cubicBezTo>
                  <a:pt x="3659" y="5717"/>
                  <a:pt x="3671" y="5763"/>
                  <a:pt x="3648" y="5806"/>
                </a:cubicBezTo>
                <a:cubicBezTo>
                  <a:pt x="3611" y="5878"/>
                  <a:pt x="3648" y="5905"/>
                  <a:pt x="3810" y="5924"/>
                </a:cubicBezTo>
                <a:cubicBezTo>
                  <a:pt x="3955" y="5941"/>
                  <a:pt x="3961" y="6024"/>
                  <a:pt x="3821" y="6060"/>
                </a:cubicBezTo>
                <a:cubicBezTo>
                  <a:pt x="3677" y="6097"/>
                  <a:pt x="3667" y="6123"/>
                  <a:pt x="3745" y="6239"/>
                </a:cubicBezTo>
                <a:cubicBezTo>
                  <a:pt x="3855" y="6402"/>
                  <a:pt x="3741" y="6417"/>
                  <a:pt x="3564" y="6263"/>
                </a:cubicBezTo>
                <a:cubicBezTo>
                  <a:pt x="3436" y="6153"/>
                  <a:pt x="3402" y="6141"/>
                  <a:pt x="3353" y="6189"/>
                </a:cubicBezTo>
                <a:cubicBezTo>
                  <a:pt x="3306" y="6237"/>
                  <a:pt x="3292" y="6234"/>
                  <a:pt x="3278" y="6174"/>
                </a:cubicBezTo>
                <a:cubicBezTo>
                  <a:pt x="3265" y="6120"/>
                  <a:pt x="3250" y="6114"/>
                  <a:pt x="3222" y="6151"/>
                </a:cubicBezTo>
                <a:cubicBezTo>
                  <a:pt x="3192" y="6190"/>
                  <a:pt x="3170" y="6168"/>
                  <a:pt x="3131" y="6062"/>
                </a:cubicBezTo>
                <a:lnTo>
                  <a:pt x="3079" y="5921"/>
                </a:lnTo>
                <a:lnTo>
                  <a:pt x="2919" y="6084"/>
                </a:lnTo>
                <a:cubicBezTo>
                  <a:pt x="2831" y="6174"/>
                  <a:pt x="2745" y="6234"/>
                  <a:pt x="2728" y="6218"/>
                </a:cubicBezTo>
                <a:cubicBezTo>
                  <a:pt x="2712" y="6202"/>
                  <a:pt x="2667" y="6235"/>
                  <a:pt x="2628" y="6293"/>
                </a:cubicBezTo>
                <a:lnTo>
                  <a:pt x="2557" y="6398"/>
                </a:lnTo>
                <a:lnTo>
                  <a:pt x="2366" y="6231"/>
                </a:lnTo>
                <a:cubicBezTo>
                  <a:pt x="2254" y="6133"/>
                  <a:pt x="2149" y="6072"/>
                  <a:pt x="2116" y="6086"/>
                </a:cubicBezTo>
                <a:cubicBezTo>
                  <a:pt x="2084" y="6099"/>
                  <a:pt x="2008" y="6077"/>
                  <a:pt x="1947" y="6036"/>
                </a:cubicBezTo>
                <a:cubicBezTo>
                  <a:pt x="1885" y="5995"/>
                  <a:pt x="1802" y="5961"/>
                  <a:pt x="1763" y="5961"/>
                </a:cubicBezTo>
                <a:cubicBezTo>
                  <a:pt x="1692" y="5961"/>
                  <a:pt x="1672" y="5949"/>
                  <a:pt x="1491" y="5798"/>
                </a:cubicBezTo>
                <a:cubicBezTo>
                  <a:pt x="1401" y="5722"/>
                  <a:pt x="1388" y="5721"/>
                  <a:pt x="1340" y="5791"/>
                </a:cubicBezTo>
                <a:cubicBezTo>
                  <a:pt x="1312" y="5832"/>
                  <a:pt x="1266" y="5867"/>
                  <a:pt x="1241" y="5867"/>
                </a:cubicBezTo>
                <a:cubicBezTo>
                  <a:pt x="1190" y="5867"/>
                  <a:pt x="1056" y="6064"/>
                  <a:pt x="972" y="6262"/>
                </a:cubicBezTo>
                <a:cubicBezTo>
                  <a:pt x="942" y="6331"/>
                  <a:pt x="893" y="6387"/>
                  <a:pt x="863" y="6387"/>
                </a:cubicBezTo>
                <a:cubicBezTo>
                  <a:pt x="833" y="6387"/>
                  <a:pt x="800" y="6423"/>
                  <a:pt x="789" y="6466"/>
                </a:cubicBezTo>
                <a:cubicBezTo>
                  <a:pt x="771" y="6542"/>
                  <a:pt x="787" y="6572"/>
                  <a:pt x="895" y="6671"/>
                </a:cubicBezTo>
                <a:cubicBezTo>
                  <a:pt x="922" y="6695"/>
                  <a:pt x="950" y="6758"/>
                  <a:pt x="959" y="6811"/>
                </a:cubicBezTo>
                <a:cubicBezTo>
                  <a:pt x="972" y="6887"/>
                  <a:pt x="947" y="6934"/>
                  <a:pt x="846" y="7028"/>
                </a:cubicBezTo>
                <a:lnTo>
                  <a:pt x="718" y="7149"/>
                </a:lnTo>
                <a:lnTo>
                  <a:pt x="767" y="7288"/>
                </a:lnTo>
                <a:cubicBezTo>
                  <a:pt x="799" y="7378"/>
                  <a:pt x="844" y="7430"/>
                  <a:pt x="892" y="7436"/>
                </a:cubicBezTo>
                <a:cubicBezTo>
                  <a:pt x="932" y="7440"/>
                  <a:pt x="985" y="7447"/>
                  <a:pt x="1010" y="7450"/>
                </a:cubicBezTo>
                <a:cubicBezTo>
                  <a:pt x="1034" y="7453"/>
                  <a:pt x="1073" y="7473"/>
                  <a:pt x="1095" y="7495"/>
                </a:cubicBezTo>
                <a:cubicBezTo>
                  <a:pt x="1128" y="7528"/>
                  <a:pt x="1122" y="7554"/>
                  <a:pt x="1066" y="7623"/>
                </a:cubicBezTo>
                <a:cubicBezTo>
                  <a:pt x="1027" y="7671"/>
                  <a:pt x="978" y="7709"/>
                  <a:pt x="958" y="7710"/>
                </a:cubicBezTo>
                <a:cubicBezTo>
                  <a:pt x="938" y="7710"/>
                  <a:pt x="900" y="7766"/>
                  <a:pt x="873" y="7832"/>
                </a:cubicBezTo>
                <a:cubicBezTo>
                  <a:pt x="833" y="7928"/>
                  <a:pt x="830" y="7975"/>
                  <a:pt x="857" y="8067"/>
                </a:cubicBezTo>
                <a:cubicBezTo>
                  <a:pt x="885" y="8166"/>
                  <a:pt x="881" y="8191"/>
                  <a:pt x="830" y="8234"/>
                </a:cubicBezTo>
                <a:cubicBezTo>
                  <a:pt x="741" y="8310"/>
                  <a:pt x="788" y="8371"/>
                  <a:pt x="929" y="8360"/>
                </a:cubicBezTo>
                <a:cubicBezTo>
                  <a:pt x="1045" y="8351"/>
                  <a:pt x="1056" y="8360"/>
                  <a:pt x="1064" y="8481"/>
                </a:cubicBezTo>
                <a:cubicBezTo>
                  <a:pt x="1074" y="8614"/>
                  <a:pt x="1110" y="8650"/>
                  <a:pt x="1145" y="8560"/>
                </a:cubicBezTo>
                <a:cubicBezTo>
                  <a:pt x="1166" y="8507"/>
                  <a:pt x="1307" y="8684"/>
                  <a:pt x="1307" y="8763"/>
                </a:cubicBezTo>
                <a:cubicBezTo>
                  <a:pt x="1307" y="8818"/>
                  <a:pt x="1124" y="9083"/>
                  <a:pt x="1085" y="9085"/>
                </a:cubicBezTo>
                <a:cubicBezTo>
                  <a:pt x="1068" y="9086"/>
                  <a:pt x="1015" y="9138"/>
                  <a:pt x="966" y="9202"/>
                </a:cubicBezTo>
                <a:cubicBezTo>
                  <a:pt x="881" y="9312"/>
                  <a:pt x="881" y="9316"/>
                  <a:pt x="951" y="9287"/>
                </a:cubicBezTo>
                <a:cubicBezTo>
                  <a:pt x="992" y="9270"/>
                  <a:pt x="1040" y="9225"/>
                  <a:pt x="1058" y="9186"/>
                </a:cubicBezTo>
                <a:cubicBezTo>
                  <a:pt x="1076" y="9147"/>
                  <a:pt x="1112" y="9128"/>
                  <a:pt x="1137" y="9143"/>
                </a:cubicBezTo>
                <a:cubicBezTo>
                  <a:pt x="1167" y="9161"/>
                  <a:pt x="1235" y="9102"/>
                  <a:pt x="1321" y="8982"/>
                </a:cubicBezTo>
                <a:cubicBezTo>
                  <a:pt x="1431" y="8827"/>
                  <a:pt x="1465" y="8800"/>
                  <a:pt x="1500" y="8845"/>
                </a:cubicBezTo>
                <a:cubicBezTo>
                  <a:pt x="1533" y="8889"/>
                  <a:pt x="1553" y="8889"/>
                  <a:pt x="1595" y="8840"/>
                </a:cubicBezTo>
                <a:cubicBezTo>
                  <a:pt x="1670" y="8750"/>
                  <a:pt x="1673" y="8672"/>
                  <a:pt x="1602" y="8560"/>
                </a:cubicBezTo>
                <a:cubicBezTo>
                  <a:pt x="1551" y="8479"/>
                  <a:pt x="1547" y="8449"/>
                  <a:pt x="1578" y="8390"/>
                </a:cubicBezTo>
                <a:cubicBezTo>
                  <a:pt x="1612" y="8325"/>
                  <a:pt x="1619" y="8326"/>
                  <a:pt x="1650" y="8394"/>
                </a:cubicBezTo>
                <a:cubicBezTo>
                  <a:pt x="1681" y="8461"/>
                  <a:pt x="1694" y="8461"/>
                  <a:pt x="1769" y="8400"/>
                </a:cubicBezTo>
                <a:cubicBezTo>
                  <a:pt x="1814" y="8362"/>
                  <a:pt x="1864" y="8343"/>
                  <a:pt x="1878" y="8357"/>
                </a:cubicBezTo>
                <a:cubicBezTo>
                  <a:pt x="1892" y="8371"/>
                  <a:pt x="1920" y="8359"/>
                  <a:pt x="1941" y="8331"/>
                </a:cubicBezTo>
                <a:cubicBezTo>
                  <a:pt x="1964" y="8301"/>
                  <a:pt x="2041" y="8294"/>
                  <a:pt x="2136" y="8312"/>
                </a:cubicBezTo>
                <a:cubicBezTo>
                  <a:pt x="2314" y="8345"/>
                  <a:pt x="2537" y="8586"/>
                  <a:pt x="2613" y="8827"/>
                </a:cubicBezTo>
                <a:cubicBezTo>
                  <a:pt x="2636" y="8903"/>
                  <a:pt x="2680" y="8996"/>
                  <a:pt x="2709" y="9036"/>
                </a:cubicBezTo>
                <a:cubicBezTo>
                  <a:pt x="2738" y="9075"/>
                  <a:pt x="2769" y="9201"/>
                  <a:pt x="2778" y="9319"/>
                </a:cubicBezTo>
                <a:cubicBezTo>
                  <a:pt x="2787" y="9436"/>
                  <a:pt x="2815" y="9565"/>
                  <a:pt x="2839" y="9603"/>
                </a:cubicBezTo>
                <a:cubicBezTo>
                  <a:pt x="2878" y="9665"/>
                  <a:pt x="2880" y="9657"/>
                  <a:pt x="2864" y="9527"/>
                </a:cubicBezTo>
                <a:cubicBezTo>
                  <a:pt x="2840" y="9341"/>
                  <a:pt x="2900" y="9268"/>
                  <a:pt x="2939" y="9433"/>
                </a:cubicBezTo>
                <a:cubicBezTo>
                  <a:pt x="2955" y="9498"/>
                  <a:pt x="2996" y="9575"/>
                  <a:pt x="3031" y="9605"/>
                </a:cubicBezTo>
                <a:cubicBezTo>
                  <a:pt x="3077" y="9644"/>
                  <a:pt x="3090" y="9687"/>
                  <a:pt x="3077" y="9765"/>
                </a:cubicBezTo>
                <a:cubicBezTo>
                  <a:pt x="3065" y="9842"/>
                  <a:pt x="3082" y="9905"/>
                  <a:pt x="3138" y="9987"/>
                </a:cubicBezTo>
                <a:cubicBezTo>
                  <a:pt x="3299" y="10222"/>
                  <a:pt x="3315" y="10309"/>
                  <a:pt x="3286" y="10769"/>
                </a:cubicBezTo>
                <a:cubicBezTo>
                  <a:pt x="3261" y="11150"/>
                  <a:pt x="3264" y="11206"/>
                  <a:pt x="3321" y="11378"/>
                </a:cubicBezTo>
                <a:cubicBezTo>
                  <a:pt x="3354" y="11482"/>
                  <a:pt x="3404" y="11643"/>
                  <a:pt x="3430" y="11737"/>
                </a:cubicBezTo>
                <a:cubicBezTo>
                  <a:pt x="3459" y="11841"/>
                  <a:pt x="3514" y="11931"/>
                  <a:pt x="3572" y="11972"/>
                </a:cubicBezTo>
                <a:cubicBezTo>
                  <a:pt x="3630" y="12014"/>
                  <a:pt x="3688" y="12113"/>
                  <a:pt x="3727" y="12236"/>
                </a:cubicBezTo>
                <a:cubicBezTo>
                  <a:pt x="3760" y="12345"/>
                  <a:pt x="3811" y="12475"/>
                  <a:pt x="3840" y="12525"/>
                </a:cubicBezTo>
                <a:cubicBezTo>
                  <a:pt x="3868" y="12574"/>
                  <a:pt x="3884" y="12626"/>
                  <a:pt x="3876" y="12640"/>
                </a:cubicBezTo>
                <a:cubicBezTo>
                  <a:pt x="3868" y="12653"/>
                  <a:pt x="3888" y="12702"/>
                  <a:pt x="3921" y="12749"/>
                </a:cubicBezTo>
                <a:cubicBezTo>
                  <a:pt x="3953" y="12796"/>
                  <a:pt x="3980" y="12857"/>
                  <a:pt x="3980" y="12884"/>
                </a:cubicBezTo>
                <a:cubicBezTo>
                  <a:pt x="3980" y="12940"/>
                  <a:pt x="4098" y="13152"/>
                  <a:pt x="4130" y="13152"/>
                </a:cubicBezTo>
                <a:cubicBezTo>
                  <a:pt x="4141" y="13152"/>
                  <a:pt x="4159" y="13104"/>
                  <a:pt x="4168" y="13046"/>
                </a:cubicBezTo>
                <a:cubicBezTo>
                  <a:pt x="4185" y="12943"/>
                  <a:pt x="4189" y="12944"/>
                  <a:pt x="4291" y="13102"/>
                </a:cubicBezTo>
                <a:cubicBezTo>
                  <a:pt x="4350" y="13193"/>
                  <a:pt x="4396" y="13311"/>
                  <a:pt x="4396" y="13371"/>
                </a:cubicBezTo>
                <a:cubicBezTo>
                  <a:pt x="4396" y="13522"/>
                  <a:pt x="4814" y="13873"/>
                  <a:pt x="4947" y="13833"/>
                </a:cubicBezTo>
                <a:cubicBezTo>
                  <a:pt x="5010" y="13815"/>
                  <a:pt x="5050" y="13829"/>
                  <a:pt x="5076" y="13879"/>
                </a:cubicBezTo>
                <a:cubicBezTo>
                  <a:pt x="5097" y="13919"/>
                  <a:pt x="5190" y="13997"/>
                  <a:pt x="5282" y="14052"/>
                </a:cubicBezTo>
                <a:cubicBezTo>
                  <a:pt x="5457" y="14156"/>
                  <a:pt x="5554" y="14263"/>
                  <a:pt x="5554" y="14354"/>
                </a:cubicBezTo>
                <a:cubicBezTo>
                  <a:pt x="5554" y="14400"/>
                  <a:pt x="5718" y="14589"/>
                  <a:pt x="5762" y="14594"/>
                </a:cubicBezTo>
                <a:cubicBezTo>
                  <a:pt x="5770" y="14595"/>
                  <a:pt x="5795" y="14614"/>
                  <a:pt x="5816" y="14635"/>
                </a:cubicBezTo>
                <a:cubicBezTo>
                  <a:pt x="5841" y="14661"/>
                  <a:pt x="5870" y="14643"/>
                  <a:pt x="5897" y="14587"/>
                </a:cubicBezTo>
                <a:cubicBezTo>
                  <a:pt x="5939" y="14502"/>
                  <a:pt x="5941" y="14502"/>
                  <a:pt x="5985" y="14591"/>
                </a:cubicBezTo>
                <a:cubicBezTo>
                  <a:pt x="6009" y="14642"/>
                  <a:pt x="6029" y="14720"/>
                  <a:pt x="6029" y="14765"/>
                </a:cubicBezTo>
                <a:cubicBezTo>
                  <a:pt x="6029" y="14809"/>
                  <a:pt x="6037" y="14878"/>
                  <a:pt x="6046" y="14916"/>
                </a:cubicBezTo>
                <a:cubicBezTo>
                  <a:pt x="6055" y="14956"/>
                  <a:pt x="6024" y="15057"/>
                  <a:pt x="5973" y="15149"/>
                </a:cubicBezTo>
                <a:cubicBezTo>
                  <a:pt x="5864" y="15347"/>
                  <a:pt x="5810" y="15547"/>
                  <a:pt x="5855" y="15591"/>
                </a:cubicBezTo>
                <a:cubicBezTo>
                  <a:pt x="5876" y="15612"/>
                  <a:pt x="5876" y="15637"/>
                  <a:pt x="5854" y="15673"/>
                </a:cubicBezTo>
                <a:cubicBezTo>
                  <a:pt x="5797" y="15764"/>
                  <a:pt x="5819" y="15914"/>
                  <a:pt x="5920" y="16117"/>
                </a:cubicBezTo>
                <a:cubicBezTo>
                  <a:pt x="5975" y="16226"/>
                  <a:pt x="6042" y="16407"/>
                  <a:pt x="6069" y="16519"/>
                </a:cubicBezTo>
                <a:cubicBezTo>
                  <a:pt x="6108" y="16682"/>
                  <a:pt x="6153" y="16758"/>
                  <a:pt x="6296" y="16901"/>
                </a:cubicBezTo>
                <a:cubicBezTo>
                  <a:pt x="6465" y="17069"/>
                  <a:pt x="6475" y="17088"/>
                  <a:pt x="6475" y="17263"/>
                </a:cubicBezTo>
                <a:cubicBezTo>
                  <a:pt x="6475" y="17364"/>
                  <a:pt x="6454" y="17615"/>
                  <a:pt x="6430" y="17819"/>
                </a:cubicBezTo>
                <a:cubicBezTo>
                  <a:pt x="6405" y="18023"/>
                  <a:pt x="6385" y="18302"/>
                  <a:pt x="6385" y="18440"/>
                </a:cubicBezTo>
                <a:cubicBezTo>
                  <a:pt x="6385" y="18600"/>
                  <a:pt x="6364" y="18760"/>
                  <a:pt x="6324" y="18884"/>
                </a:cubicBezTo>
                <a:cubicBezTo>
                  <a:pt x="6286" y="19001"/>
                  <a:pt x="6267" y="19125"/>
                  <a:pt x="6277" y="19200"/>
                </a:cubicBezTo>
                <a:cubicBezTo>
                  <a:pt x="6285" y="19268"/>
                  <a:pt x="6278" y="19418"/>
                  <a:pt x="6261" y="19533"/>
                </a:cubicBezTo>
                <a:cubicBezTo>
                  <a:pt x="6236" y="19689"/>
                  <a:pt x="6237" y="19763"/>
                  <a:pt x="6264" y="19832"/>
                </a:cubicBezTo>
                <a:cubicBezTo>
                  <a:pt x="6292" y="19903"/>
                  <a:pt x="6292" y="19939"/>
                  <a:pt x="6265" y="19991"/>
                </a:cubicBezTo>
                <a:cubicBezTo>
                  <a:pt x="6246" y="20028"/>
                  <a:pt x="6242" y="20059"/>
                  <a:pt x="6256" y="20059"/>
                </a:cubicBezTo>
                <a:cubicBezTo>
                  <a:pt x="6270" y="20060"/>
                  <a:pt x="6249" y="20100"/>
                  <a:pt x="6209" y="20149"/>
                </a:cubicBezTo>
                <a:cubicBezTo>
                  <a:pt x="6149" y="20222"/>
                  <a:pt x="6143" y="20250"/>
                  <a:pt x="6173" y="20309"/>
                </a:cubicBezTo>
                <a:cubicBezTo>
                  <a:pt x="6198" y="20356"/>
                  <a:pt x="6200" y="20391"/>
                  <a:pt x="6180" y="20411"/>
                </a:cubicBezTo>
                <a:cubicBezTo>
                  <a:pt x="6154" y="20436"/>
                  <a:pt x="6154" y="20568"/>
                  <a:pt x="6179" y="20672"/>
                </a:cubicBezTo>
                <a:cubicBezTo>
                  <a:pt x="6182" y="20685"/>
                  <a:pt x="6183" y="20787"/>
                  <a:pt x="6181" y="20899"/>
                </a:cubicBezTo>
                <a:cubicBezTo>
                  <a:pt x="6178" y="21080"/>
                  <a:pt x="6193" y="21128"/>
                  <a:pt x="6309" y="21314"/>
                </a:cubicBezTo>
                <a:cubicBezTo>
                  <a:pt x="6380" y="21430"/>
                  <a:pt x="6460" y="21524"/>
                  <a:pt x="6485" y="21524"/>
                </a:cubicBezTo>
                <a:cubicBezTo>
                  <a:pt x="6510" y="21524"/>
                  <a:pt x="6539" y="21545"/>
                  <a:pt x="6548" y="21569"/>
                </a:cubicBezTo>
                <a:cubicBezTo>
                  <a:pt x="6558" y="21595"/>
                  <a:pt x="6602" y="21580"/>
                  <a:pt x="6652" y="21534"/>
                </a:cubicBezTo>
                <a:lnTo>
                  <a:pt x="6740" y="21454"/>
                </a:lnTo>
                <a:lnTo>
                  <a:pt x="6662" y="21325"/>
                </a:lnTo>
                <a:lnTo>
                  <a:pt x="6585" y="21196"/>
                </a:lnTo>
                <a:lnTo>
                  <a:pt x="6656" y="21155"/>
                </a:lnTo>
                <a:cubicBezTo>
                  <a:pt x="6695" y="21132"/>
                  <a:pt x="6805" y="21121"/>
                  <a:pt x="6900" y="21131"/>
                </a:cubicBezTo>
                <a:cubicBezTo>
                  <a:pt x="7036" y="21144"/>
                  <a:pt x="7087" y="21130"/>
                  <a:pt x="7145" y="21058"/>
                </a:cubicBezTo>
                <a:lnTo>
                  <a:pt x="7217" y="20968"/>
                </a:lnTo>
                <a:lnTo>
                  <a:pt x="7144" y="20891"/>
                </a:lnTo>
                <a:cubicBezTo>
                  <a:pt x="7093" y="20838"/>
                  <a:pt x="7020" y="20819"/>
                  <a:pt x="6899" y="20830"/>
                </a:cubicBezTo>
                <a:cubicBezTo>
                  <a:pt x="6804" y="20838"/>
                  <a:pt x="6695" y="20827"/>
                  <a:pt x="6657" y="20806"/>
                </a:cubicBezTo>
                <a:lnTo>
                  <a:pt x="6587" y="20766"/>
                </a:lnTo>
                <a:lnTo>
                  <a:pt x="6665" y="20604"/>
                </a:lnTo>
                <a:cubicBezTo>
                  <a:pt x="6753" y="20421"/>
                  <a:pt x="6761" y="20331"/>
                  <a:pt x="6699" y="20249"/>
                </a:cubicBezTo>
                <a:cubicBezTo>
                  <a:pt x="6662" y="20201"/>
                  <a:pt x="6672" y="20157"/>
                  <a:pt x="6762" y="19953"/>
                </a:cubicBezTo>
                <a:cubicBezTo>
                  <a:pt x="6854" y="19743"/>
                  <a:pt x="6861" y="19708"/>
                  <a:pt x="6819" y="19670"/>
                </a:cubicBezTo>
                <a:cubicBezTo>
                  <a:pt x="6755" y="19613"/>
                  <a:pt x="6786" y="19538"/>
                  <a:pt x="6875" y="19538"/>
                </a:cubicBezTo>
                <a:cubicBezTo>
                  <a:pt x="6924" y="19538"/>
                  <a:pt x="6948" y="19507"/>
                  <a:pt x="6955" y="19436"/>
                </a:cubicBezTo>
                <a:cubicBezTo>
                  <a:pt x="6962" y="19365"/>
                  <a:pt x="7002" y="19313"/>
                  <a:pt x="7083" y="19268"/>
                </a:cubicBezTo>
                <a:cubicBezTo>
                  <a:pt x="7231" y="19187"/>
                  <a:pt x="7259" y="19143"/>
                  <a:pt x="7260" y="18985"/>
                </a:cubicBezTo>
                <a:cubicBezTo>
                  <a:pt x="7262" y="18882"/>
                  <a:pt x="7280" y="18849"/>
                  <a:pt x="7358" y="18817"/>
                </a:cubicBezTo>
                <a:cubicBezTo>
                  <a:pt x="7411" y="18795"/>
                  <a:pt x="7455" y="18759"/>
                  <a:pt x="7455" y="18736"/>
                </a:cubicBezTo>
                <a:cubicBezTo>
                  <a:pt x="7455" y="18713"/>
                  <a:pt x="7522" y="18567"/>
                  <a:pt x="7603" y="18411"/>
                </a:cubicBezTo>
                <a:cubicBezTo>
                  <a:pt x="7719" y="18191"/>
                  <a:pt x="7752" y="18092"/>
                  <a:pt x="7752" y="17964"/>
                </a:cubicBezTo>
                <a:cubicBezTo>
                  <a:pt x="7752" y="17825"/>
                  <a:pt x="7770" y="17781"/>
                  <a:pt x="7870" y="17676"/>
                </a:cubicBezTo>
                <a:cubicBezTo>
                  <a:pt x="7935" y="17607"/>
                  <a:pt x="8028" y="17551"/>
                  <a:pt x="8078" y="17551"/>
                </a:cubicBezTo>
                <a:cubicBezTo>
                  <a:pt x="8159" y="17551"/>
                  <a:pt x="8176" y="17523"/>
                  <a:pt x="8243" y="17284"/>
                </a:cubicBezTo>
                <a:cubicBezTo>
                  <a:pt x="8286" y="17129"/>
                  <a:pt x="8316" y="16930"/>
                  <a:pt x="8316" y="16806"/>
                </a:cubicBezTo>
                <a:cubicBezTo>
                  <a:pt x="8316" y="16622"/>
                  <a:pt x="8333" y="16563"/>
                  <a:pt x="8435" y="16387"/>
                </a:cubicBezTo>
                <a:cubicBezTo>
                  <a:pt x="8549" y="16189"/>
                  <a:pt x="8577" y="16048"/>
                  <a:pt x="8535" y="15876"/>
                </a:cubicBezTo>
                <a:cubicBezTo>
                  <a:pt x="8526" y="15835"/>
                  <a:pt x="8497" y="15801"/>
                  <a:pt x="8473" y="15801"/>
                </a:cubicBezTo>
                <a:cubicBezTo>
                  <a:pt x="8449" y="15801"/>
                  <a:pt x="8389" y="15755"/>
                  <a:pt x="8340" y="15700"/>
                </a:cubicBezTo>
                <a:cubicBezTo>
                  <a:pt x="8289" y="15642"/>
                  <a:pt x="8196" y="15594"/>
                  <a:pt x="8117" y="15586"/>
                </a:cubicBezTo>
                <a:cubicBezTo>
                  <a:pt x="8042" y="15579"/>
                  <a:pt x="7973" y="15551"/>
                  <a:pt x="7962" y="15523"/>
                </a:cubicBezTo>
                <a:cubicBezTo>
                  <a:pt x="7951" y="15494"/>
                  <a:pt x="7889" y="15443"/>
                  <a:pt x="7825" y="15408"/>
                </a:cubicBezTo>
                <a:cubicBezTo>
                  <a:pt x="7733" y="15357"/>
                  <a:pt x="7694" y="15299"/>
                  <a:pt x="7646" y="15141"/>
                </a:cubicBezTo>
                <a:cubicBezTo>
                  <a:pt x="7577" y="14912"/>
                  <a:pt x="7485" y="14811"/>
                  <a:pt x="7342" y="14809"/>
                </a:cubicBezTo>
                <a:cubicBezTo>
                  <a:pt x="7270" y="14807"/>
                  <a:pt x="7213" y="14760"/>
                  <a:pt x="7123" y="14623"/>
                </a:cubicBezTo>
                <a:cubicBezTo>
                  <a:pt x="7048" y="14508"/>
                  <a:pt x="7012" y="14416"/>
                  <a:pt x="7025" y="14380"/>
                </a:cubicBezTo>
                <a:cubicBezTo>
                  <a:pt x="7043" y="14336"/>
                  <a:pt x="6997" y="14329"/>
                  <a:pt x="6827" y="14354"/>
                </a:cubicBezTo>
                <a:cubicBezTo>
                  <a:pt x="6627" y="14384"/>
                  <a:pt x="6601" y="14379"/>
                  <a:pt x="6551" y="14290"/>
                </a:cubicBezTo>
                <a:cubicBezTo>
                  <a:pt x="6520" y="14237"/>
                  <a:pt x="6474" y="14192"/>
                  <a:pt x="6448" y="14192"/>
                </a:cubicBezTo>
                <a:cubicBezTo>
                  <a:pt x="6346" y="14192"/>
                  <a:pt x="6154" y="14348"/>
                  <a:pt x="6123" y="14455"/>
                </a:cubicBezTo>
                <a:cubicBezTo>
                  <a:pt x="6093" y="14560"/>
                  <a:pt x="6085" y="14563"/>
                  <a:pt x="6010" y="14500"/>
                </a:cubicBezTo>
                <a:cubicBezTo>
                  <a:pt x="5952" y="14452"/>
                  <a:pt x="5914" y="14447"/>
                  <a:pt x="5873" y="14482"/>
                </a:cubicBezTo>
                <a:cubicBezTo>
                  <a:pt x="5830" y="14519"/>
                  <a:pt x="5803" y="14510"/>
                  <a:pt x="5757" y="14444"/>
                </a:cubicBezTo>
                <a:cubicBezTo>
                  <a:pt x="5708" y="14374"/>
                  <a:pt x="5699" y="14316"/>
                  <a:pt x="5709" y="14136"/>
                </a:cubicBezTo>
                <a:cubicBezTo>
                  <a:pt x="5724" y="13889"/>
                  <a:pt x="5707" y="13862"/>
                  <a:pt x="5538" y="13862"/>
                </a:cubicBezTo>
                <a:cubicBezTo>
                  <a:pt x="5409" y="13862"/>
                  <a:pt x="5397" y="13819"/>
                  <a:pt x="5450" y="13576"/>
                </a:cubicBezTo>
                <a:cubicBezTo>
                  <a:pt x="5475" y="13466"/>
                  <a:pt x="5495" y="13368"/>
                  <a:pt x="5495" y="13358"/>
                </a:cubicBezTo>
                <a:cubicBezTo>
                  <a:pt x="5495" y="13348"/>
                  <a:pt x="5448" y="13341"/>
                  <a:pt x="5391" y="13341"/>
                </a:cubicBezTo>
                <a:cubicBezTo>
                  <a:pt x="5333" y="13341"/>
                  <a:pt x="5286" y="13362"/>
                  <a:pt x="5286" y="13388"/>
                </a:cubicBezTo>
                <a:cubicBezTo>
                  <a:pt x="5286" y="13477"/>
                  <a:pt x="5168" y="13625"/>
                  <a:pt x="5095" y="13625"/>
                </a:cubicBezTo>
                <a:cubicBezTo>
                  <a:pt x="4993" y="13625"/>
                  <a:pt x="4878" y="13370"/>
                  <a:pt x="4867" y="13118"/>
                </a:cubicBezTo>
                <a:cubicBezTo>
                  <a:pt x="4862" y="13008"/>
                  <a:pt x="4868" y="12904"/>
                  <a:pt x="4880" y="12885"/>
                </a:cubicBezTo>
                <a:cubicBezTo>
                  <a:pt x="4891" y="12867"/>
                  <a:pt x="4901" y="12808"/>
                  <a:pt x="4901" y="12756"/>
                </a:cubicBezTo>
                <a:cubicBezTo>
                  <a:pt x="4901" y="12625"/>
                  <a:pt x="5015" y="12442"/>
                  <a:pt x="5097" y="12442"/>
                </a:cubicBezTo>
                <a:cubicBezTo>
                  <a:pt x="5134" y="12442"/>
                  <a:pt x="5200" y="12464"/>
                  <a:pt x="5244" y="12491"/>
                </a:cubicBezTo>
                <a:cubicBezTo>
                  <a:pt x="5308" y="12529"/>
                  <a:pt x="5331" y="12523"/>
                  <a:pt x="5360" y="12459"/>
                </a:cubicBezTo>
                <a:cubicBezTo>
                  <a:pt x="5389" y="12396"/>
                  <a:pt x="5423" y="12386"/>
                  <a:pt x="5526" y="12412"/>
                </a:cubicBezTo>
                <a:cubicBezTo>
                  <a:pt x="5674" y="12450"/>
                  <a:pt x="5733" y="12513"/>
                  <a:pt x="5733" y="12631"/>
                </a:cubicBezTo>
                <a:cubicBezTo>
                  <a:pt x="5733" y="12676"/>
                  <a:pt x="5761" y="12772"/>
                  <a:pt x="5797" y="12844"/>
                </a:cubicBezTo>
                <a:cubicBezTo>
                  <a:pt x="5860" y="12972"/>
                  <a:pt x="5862" y="12973"/>
                  <a:pt x="5885" y="12875"/>
                </a:cubicBezTo>
                <a:cubicBezTo>
                  <a:pt x="5899" y="12815"/>
                  <a:pt x="5891" y="12697"/>
                  <a:pt x="5864" y="12579"/>
                </a:cubicBezTo>
                <a:cubicBezTo>
                  <a:pt x="5797" y="12275"/>
                  <a:pt x="5808" y="12232"/>
                  <a:pt x="5999" y="12009"/>
                </a:cubicBezTo>
                <a:cubicBezTo>
                  <a:pt x="6123" y="11865"/>
                  <a:pt x="6172" y="11780"/>
                  <a:pt x="6162" y="11725"/>
                </a:cubicBezTo>
                <a:cubicBezTo>
                  <a:pt x="6133" y="11581"/>
                  <a:pt x="6239" y="11263"/>
                  <a:pt x="6352" y="11152"/>
                </a:cubicBezTo>
                <a:cubicBezTo>
                  <a:pt x="6417" y="11089"/>
                  <a:pt x="6460" y="11009"/>
                  <a:pt x="6460" y="10955"/>
                </a:cubicBezTo>
                <a:cubicBezTo>
                  <a:pt x="6460" y="10900"/>
                  <a:pt x="6501" y="10824"/>
                  <a:pt x="6561" y="10769"/>
                </a:cubicBezTo>
                <a:lnTo>
                  <a:pt x="6661" y="10675"/>
                </a:lnTo>
                <a:lnTo>
                  <a:pt x="6715" y="10780"/>
                </a:lnTo>
                <a:cubicBezTo>
                  <a:pt x="6768" y="10885"/>
                  <a:pt x="6769" y="10885"/>
                  <a:pt x="6801" y="10789"/>
                </a:cubicBezTo>
                <a:cubicBezTo>
                  <a:pt x="6819" y="10735"/>
                  <a:pt x="6846" y="10692"/>
                  <a:pt x="6862" y="10692"/>
                </a:cubicBezTo>
                <a:cubicBezTo>
                  <a:pt x="6879" y="10692"/>
                  <a:pt x="6940" y="10660"/>
                  <a:pt x="6999" y="10621"/>
                </a:cubicBezTo>
                <a:cubicBezTo>
                  <a:pt x="7087" y="10562"/>
                  <a:pt x="7100" y="10538"/>
                  <a:pt x="7070" y="10481"/>
                </a:cubicBezTo>
                <a:cubicBezTo>
                  <a:pt x="7021" y="10387"/>
                  <a:pt x="7049" y="10332"/>
                  <a:pt x="7162" y="10296"/>
                </a:cubicBezTo>
                <a:cubicBezTo>
                  <a:pt x="7229" y="10275"/>
                  <a:pt x="7272" y="10288"/>
                  <a:pt x="7311" y="10344"/>
                </a:cubicBezTo>
                <a:cubicBezTo>
                  <a:pt x="7341" y="10388"/>
                  <a:pt x="7366" y="10408"/>
                  <a:pt x="7366" y="10390"/>
                </a:cubicBezTo>
                <a:cubicBezTo>
                  <a:pt x="7366" y="10372"/>
                  <a:pt x="7391" y="10379"/>
                  <a:pt x="7422" y="10405"/>
                </a:cubicBezTo>
                <a:cubicBezTo>
                  <a:pt x="7469" y="10446"/>
                  <a:pt x="7480" y="10434"/>
                  <a:pt x="7495" y="10324"/>
                </a:cubicBezTo>
                <a:cubicBezTo>
                  <a:pt x="7509" y="10218"/>
                  <a:pt x="7493" y="10169"/>
                  <a:pt x="7405" y="10048"/>
                </a:cubicBezTo>
                <a:cubicBezTo>
                  <a:pt x="7330" y="9944"/>
                  <a:pt x="7306" y="9880"/>
                  <a:pt x="7324" y="9835"/>
                </a:cubicBezTo>
                <a:cubicBezTo>
                  <a:pt x="7366" y="9725"/>
                  <a:pt x="7335" y="9490"/>
                  <a:pt x="7267" y="9403"/>
                </a:cubicBezTo>
                <a:cubicBezTo>
                  <a:pt x="7231" y="9358"/>
                  <a:pt x="7215" y="9321"/>
                  <a:pt x="7230" y="9321"/>
                </a:cubicBezTo>
                <a:cubicBezTo>
                  <a:pt x="7245" y="9320"/>
                  <a:pt x="7201" y="9251"/>
                  <a:pt x="7133" y="9168"/>
                </a:cubicBezTo>
                <a:cubicBezTo>
                  <a:pt x="7058" y="9075"/>
                  <a:pt x="7009" y="8978"/>
                  <a:pt x="7009" y="8918"/>
                </a:cubicBezTo>
                <a:cubicBezTo>
                  <a:pt x="7009" y="8863"/>
                  <a:pt x="6995" y="8795"/>
                  <a:pt x="6977" y="8767"/>
                </a:cubicBezTo>
                <a:cubicBezTo>
                  <a:pt x="6960" y="8739"/>
                  <a:pt x="6943" y="8687"/>
                  <a:pt x="6940" y="8649"/>
                </a:cubicBezTo>
                <a:cubicBezTo>
                  <a:pt x="6936" y="8612"/>
                  <a:pt x="6905" y="8509"/>
                  <a:pt x="6870" y="8422"/>
                </a:cubicBezTo>
                <a:lnTo>
                  <a:pt x="6807" y="8265"/>
                </a:lnTo>
                <a:lnTo>
                  <a:pt x="6762" y="8405"/>
                </a:lnTo>
                <a:cubicBezTo>
                  <a:pt x="6737" y="8483"/>
                  <a:pt x="6698" y="8571"/>
                  <a:pt x="6675" y="8601"/>
                </a:cubicBezTo>
                <a:cubicBezTo>
                  <a:pt x="6610" y="8686"/>
                  <a:pt x="6522" y="8505"/>
                  <a:pt x="6521" y="8283"/>
                </a:cubicBezTo>
                <a:cubicBezTo>
                  <a:pt x="6519" y="8147"/>
                  <a:pt x="6509" y="8109"/>
                  <a:pt x="6477" y="8128"/>
                </a:cubicBezTo>
                <a:cubicBezTo>
                  <a:pt x="6452" y="8144"/>
                  <a:pt x="6396" y="8081"/>
                  <a:pt x="6340" y="7974"/>
                </a:cubicBezTo>
                <a:cubicBezTo>
                  <a:pt x="6273" y="7847"/>
                  <a:pt x="6232" y="7805"/>
                  <a:pt x="6204" y="7833"/>
                </a:cubicBezTo>
                <a:cubicBezTo>
                  <a:pt x="6181" y="7855"/>
                  <a:pt x="6128" y="7867"/>
                  <a:pt x="6086" y="7860"/>
                </a:cubicBezTo>
                <a:cubicBezTo>
                  <a:pt x="6016" y="7848"/>
                  <a:pt x="6009" y="7862"/>
                  <a:pt x="6016" y="8005"/>
                </a:cubicBezTo>
                <a:cubicBezTo>
                  <a:pt x="6020" y="8091"/>
                  <a:pt x="6032" y="8196"/>
                  <a:pt x="6043" y="8239"/>
                </a:cubicBezTo>
                <a:cubicBezTo>
                  <a:pt x="6055" y="8285"/>
                  <a:pt x="6041" y="8373"/>
                  <a:pt x="6010" y="8448"/>
                </a:cubicBezTo>
                <a:cubicBezTo>
                  <a:pt x="5958" y="8574"/>
                  <a:pt x="5958" y="8579"/>
                  <a:pt x="6023" y="8647"/>
                </a:cubicBezTo>
                <a:cubicBezTo>
                  <a:pt x="6124" y="8754"/>
                  <a:pt x="6112" y="8997"/>
                  <a:pt x="5997" y="9151"/>
                </a:cubicBezTo>
                <a:cubicBezTo>
                  <a:pt x="5911" y="9266"/>
                  <a:pt x="5908" y="9282"/>
                  <a:pt x="5940" y="9436"/>
                </a:cubicBezTo>
                <a:cubicBezTo>
                  <a:pt x="5966" y="9560"/>
                  <a:pt x="5965" y="9624"/>
                  <a:pt x="5938" y="9704"/>
                </a:cubicBezTo>
                <a:cubicBezTo>
                  <a:pt x="5905" y="9803"/>
                  <a:pt x="5901" y="9805"/>
                  <a:pt x="5864" y="9725"/>
                </a:cubicBezTo>
                <a:cubicBezTo>
                  <a:pt x="5843" y="9679"/>
                  <a:pt x="5832" y="9615"/>
                  <a:pt x="5840" y="9582"/>
                </a:cubicBezTo>
                <a:cubicBezTo>
                  <a:pt x="5848" y="9549"/>
                  <a:pt x="5834" y="9508"/>
                  <a:pt x="5808" y="9493"/>
                </a:cubicBezTo>
                <a:cubicBezTo>
                  <a:pt x="5780" y="9476"/>
                  <a:pt x="5762" y="9407"/>
                  <a:pt x="5762" y="9321"/>
                </a:cubicBezTo>
                <a:cubicBezTo>
                  <a:pt x="5762" y="9206"/>
                  <a:pt x="5750" y="9177"/>
                  <a:pt x="5699" y="9177"/>
                </a:cubicBezTo>
                <a:cubicBezTo>
                  <a:pt x="5664" y="9177"/>
                  <a:pt x="5567" y="9111"/>
                  <a:pt x="5483" y="9028"/>
                </a:cubicBezTo>
                <a:cubicBezTo>
                  <a:pt x="5400" y="8946"/>
                  <a:pt x="5291" y="8866"/>
                  <a:pt x="5242" y="8850"/>
                </a:cubicBezTo>
                <a:cubicBezTo>
                  <a:pt x="5176" y="8828"/>
                  <a:pt x="5150" y="8789"/>
                  <a:pt x="5143" y="8703"/>
                </a:cubicBezTo>
                <a:cubicBezTo>
                  <a:pt x="5138" y="8639"/>
                  <a:pt x="5106" y="8552"/>
                  <a:pt x="5071" y="8509"/>
                </a:cubicBezTo>
                <a:cubicBezTo>
                  <a:pt x="5012" y="8436"/>
                  <a:pt x="5010" y="8419"/>
                  <a:pt x="5049" y="8234"/>
                </a:cubicBezTo>
                <a:cubicBezTo>
                  <a:pt x="5071" y="8125"/>
                  <a:pt x="5115" y="8007"/>
                  <a:pt x="5147" y="7972"/>
                </a:cubicBezTo>
                <a:cubicBezTo>
                  <a:pt x="5178" y="7937"/>
                  <a:pt x="5195" y="7886"/>
                  <a:pt x="5184" y="7857"/>
                </a:cubicBezTo>
                <a:cubicBezTo>
                  <a:pt x="5173" y="7829"/>
                  <a:pt x="5186" y="7791"/>
                  <a:pt x="5213" y="7775"/>
                </a:cubicBezTo>
                <a:cubicBezTo>
                  <a:pt x="5239" y="7759"/>
                  <a:pt x="5273" y="7698"/>
                  <a:pt x="5286" y="7640"/>
                </a:cubicBezTo>
                <a:cubicBezTo>
                  <a:pt x="5314" y="7523"/>
                  <a:pt x="5372" y="7517"/>
                  <a:pt x="5509" y="7617"/>
                </a:cubicBezTo>
                <a:cubicBezTo>
                  <a:pt x="5558" y="7653"/>
                  <a:pt x="5619" y="7685"/>
                  <a:pt x="5644" y="7687"/>
                </a:cubicBezTo>
                <a:cubicBezTo>
                  <a:pt x="5671" y="7689"/>
                  <a:pt x="5685" y="7729"/>
                  <a:pt x="5681" y="7795"/>
                </a:cubicBezTo>
                <a:cubicBezTo>
                  <a:pt x="5670" y="7952"/>
                  <a:pt x="5738" y="7920"/>
                  <a:pt x="5814" y="7731"/>
                </a:cubicBezTo>
                <a:lnTo>
                  <a:pt x="5879" y="7565"/>
                </a:lnTo>
                <a:lnTo>
                  <a:pt x="5786" y="7419"/>
                </a:lnTo>
                <a:cubicBezTo>
                  <a:pt x="5672" y="7241"/>
                  <a:pt x="5659" y="7066"/>
                  <a:pt x="5753" y="6967"/>
                </a:cubicBezTo>
                <a:cubicBezTo>
                  <a:pt x="5826" y="6892"/>
                  <a:pt x="5840" y="6768"/>
                  <a:pt x="5791" y="6624"/>
                </a:cubicBezTo>
                <a:cubicBezTo>
                  <a:pt x="5774" y="6571"/>
                  <a:pt x="5773" y="6523"/>
                  <a:pt x="5789" y="6507"/>
                </a:cubicBezTo>
                <a:cubicBezTo>
                  <a:pt x="5804" y="6493"/>
                  <a:pt x="5813" y="6428"/>
                  <a:pt x="5808" y="6363"/>
                </a:cubicBezTo>
                <a:cubicBezTo>
                  <a:pt x="5804" y="6297"/>
                  <a:pt x="5811" y="6231"/>
                  <a:pt x="5825" y="6218"/>
                </a:cubicBezTo>
                <a:cubicBezTo>
                  <a:pt x="5867" y="6176"/>
                  <a:pt x="5973" y="6292"/>
                  <a:pt x="5950" y="6354"/>
                </a:cubicBezTo>
                <a:cubicBezTo>
                  <a:pt x="5938" y="6386"/>
                  <a:pt x="5951" y="6382"/>
                  <a:pt x="5980" y="6344"/>
                </a:cubicBezTo>
                <a:cubicBezTo>
                  <a:pt x="6063" y="6236"/>
                  <a:pt x="6129" y="6439"/>
                  <a:pt x="6074" y="6638"/>
                </a:cubicBezTo>
                <a:cubicBezTo>
                  <a:pt x="6038" y="6771"/>
                  <a:pt x="6104" y="6848"/>
                  <a:pt x="6172" y="6750"/>
                </a:cubicBezTo>
                <a:cubicBezTo>
                  <a:pt x="6236" y="6657"/>
                  <a:pt x="6272" y="6651"/>
                  <a:pt x="6318" y="6725"/>
                </a:cubicBezTo>
                <a:cubicBezTo>
                  <a:pt x="6344" y="6765"/>
                  <a:pt x="6334" y="6817"/>
                  <a:pt x="6278" y="6933"/>
                </a:cubicBezTo>
                <a:cubicBezTo>
                  <a:pt x="6231" y="7032"/>
                  <a:pt x="6216" y="7099"/>
                  <a:pt x="6236" y="7119"/>
                </a:cubicBezTo>
                <a:cubicBezTo>
                  <a:pt x="6292" y="7174"/>
                  <a:pt x="6237" y="7238"/>
                  <a:pt x="6135" y="7238"/>
                </a:cubicBezTo>
                <a:cubicBezTo>
                  <a:pt x="6069" y="7238"/>
                  <a:pt x="6029" y="7265"/>
                  <a:pt x="6016" y="7319"/>
                </a:cubicBezTo>
                <a:cubicBezTo>
                  <a:pt x="5990" y="7425"/>
                  <a:pt x="6079" y="7535"/>
                  <a:pt x="6145" y="7480"/>
                </a:cubicBezTo>
                <a:cubicBezTo>
                  <a:pt x="6215" y="7422"/>
                  <a:pt x="6284" y="7479"/>
                  <a:pt x="6361" y="7660"/>
                </a:cubicBezTo>
                <a:cubicBezTo>
                  <a:pt x="6409" y="7772"/>
                  <a:pt x="6469" y="7838"/>
                  <a:pt x="6559" y="7880"/>
                </a:cubicBezTo>
                <a:cubicBezTo>
                  <a:pt x="6630" y="7913"/>
                  <a:pt x="6713" y="7977"/>
                  <a:pt x="6744" y="8022"/>
                </a:cubicBezTo>
                <a:cubicBezTo>
                  <a:pt x="6775" y="8067"/>
                  <a:pt x="6801" y="8082"/>
                  <a:pt x="6801" y="8055"/>
                </a:cubicBezTo>
                <a:cubicBezTo>
                  <a:pt x="6801" y="8027"/>
                  <a:pt x="6778" y="7991"/>
                  <a:pt x="6749" y="7974"/>
                </a:cubicBezTo>
                <a:cubicBezTo>
                  <a:pt x="6701" y="7944"/>
                  <a:pt x="6701" y="7937"/>
                  <a:pt x="6756" y="7873"/>
                </a:cubicBezTo>
                <a:cubicBezTo>
                  <a:pt x="6800" y="7821"/>
                  <a:pt x="6813" y="7755"/>
                  <a:pt x="6809" y="7599"/>
                </a:cubicBezTo>
                <a:cubicBezTo>
                  <a:pt x="6804" y="7427"/>
                  <a:pt x="6819" y="7364"/>
                  <a:pt x="6906" y="7203"/>
                </a:cubicBezTo>
                <a:cubicBezTo>
                  <a:pt x="7026" y="6979"/>
                  <a:pt x="7032" y="6929"/>
                  <a:pt x="6945" y="6855"/>
                </a:cubicBezTo>
                <a:cubicBezTo>
                  <a:pt x="6842" y="6767"/>
                  <a:pt x="6615" y="6401"/>
                  <a:pt x="6645" y="6371"/>
                </a:cubicBezTo>
                <a:cubicBezTo>
                  <a:pt x="6686" y="6331"/>
                  <a:pt x="6654" y="6072"/>
                  <a:pt x="6598" y="5991"/>
                </a:cubicBezTo>
                <a:cubicBezTo>
                  <a:pt x="6571" y="5952"/>
                  <a:pt x="6513" y="5867"/>
                  <a:pt x="6468" y="5802"/>
                </a:cubicBezTo>
                <a:cubicBezTo>
                  <a:pt x="6423" y="5737"/>
                  <a:pt x="6349" y="5655"/>
                  <a:pt x="6304" y="5620"/>
                </a:cubicBezTo>
                <a:cubicBezTo>
                  <a:pt x="6251" y="5580"/>
                  <a:pt x="6196" y="5469"/>
                  <a:pt x="6150" y="5309"/>
                </a:cubicBezTo>
                <a:cubicBezTo>
                  <a:pt x="6087" y="5092"/>
                  <a:pt x="6063" y="5055"/>
                  <a:pt x="5958" y="5010"/>
                </a:cubicBezTo>
                <a:cubicBezTo>
                  <a:pt x="5877" y="4975"/>
                  <a:pt x="5807" y="4973"/>
                  <a:pt x="5743" y="5004"/>
                </a:cubicBezTo>
                <a:cubicBezTo>
                  <a:pt x="5683" y="5034"/>
                  <a:pt x="5638" y="5035"/>
                  <a:pt x="5619" y="5006"/>
                </a:cubicBezTo>
                <a:cubicBezTo>
                  <a:pt x="5604" y="4981"/>
                  <a:pt x="5552" y="4967"/>
                  <a:pt x="5505" y="4976"/>
                </a:cubicBezTo>
                <a:cubicBezTo>
                  <a:pt x="5402" y="4995"/>
                  <a:pt x="5309" y="5260"/>
                  <a:pt x="5309" y="5535"/>
                </a:cubicBezTo>
                <a:cubicBezTo>
                  <a:pt x="5309" y="5782"/>
                  <a:pt x="5403" y="6071"/>
                  <a:pt x="5494" y="6104"/>
                </a:cubicBezTo>
                <a:cubicBezTo>
                  <a:pt x="5586" y="6138"/>
                  <a:pt x="5619" y="6322"/>
                  <a:pt x="5560" y="6469"/>
                </a:cubicBezTo>
                <a:cubicBezTo>
                  <a:pt x="5504" y="6607"/>
                  <a:pt x="5470" y="6605"/>
                  <a:pt x="5434" y="6456"/>
                </a:cubicBezTo>
                <a:cubicBezTo>
                  <a:pt x="5417" y="6385"/>
                  <a:pt x="5362" y="6306"/>
                  <a:pt x="5299" y="6265"/>
                </a:cubicBezTo>
                <a:cubicBezTo>
                  <a:pt x="5225" y="6215"/>
                  <a:pt x="5198" y="6171"/>
                  <a:pt x="5210" y="6121"/>
                </a:cubicBezTo>
                <a:cubicBezTo>
                  <a:pt x="5219" y="6082"/>
                  <a:pt x="5193" y="5945"/>
                  <a:pt x="5152" y="5816"/>
                </a:cubicBezTo>
                <a:cubicBezTo>
                  <a:pt x="5074" y="5570"/>
                  <a:pt x="5077" y="5364"/>
                  <a:pt x="5158" y="5314"/>
                </a:cubicBezTo>
                <a:cubicBezTo>
                  <a:pt x="5181" y="5300"/>
                  <a:pt x="5226" y="5206"/>
                  <a:pt x="5258" y="5106"/>
                </a:cubicBezTo>
                <a:lnTo>
                  <a:pt x="5316" y="4925"/>
                </a:lnTo>
                <a:lnTo>
                  <a:pt x="5213" y="4879"/>
                </a:lnTo>
                <a:cubicBezTo>
                  <a:pt x="5091" y="4826"/>
                  <a:pt x="5001" y="4855"/>
                  <a:pt x="4977" y="4956"/>
                </a:cubicBezTo>
                <a:cubicBezTo>
                  <a:pt x="4961" y="5019"/>
                  <a:pt x="4951" y="5017"/>
                  <a:pt x="4899" y="4942"/>
                </a:cubicBezTo>
                <a:cubicBezTo>
                  <a:pt x="4843" y="4861"/>
                  <a:pt x="4834" y="4861"/>
                  <a:pt x="4737" y="4935"/>
                </a:cubicBezTo>
                <a:cubicBezTo>
                  <a:pt x="4665" y="4989"/>
                  <a:pt x="4636" y="5042"/>
                  <a:pt x="4641" y="5106"/>
                </a:cubicBezTo>
                <a:cubicBezTo>
                  <a:pt x="4645" y="5157"/>
                  <a:pt x="4637" y="5198"/>
                  <a:pt x="4622" y="5197"/>
                </a:cubicBezTo>
                <a:cubicBezTo>
                  <a:pt x="4608" y="5197"/>
                  <a:pt x="4585" y="5224"/>
                  <a:pt x="4571" y="5258"/>
                </a:cubicBezTo>
                <a:cubicBezTo>
                  <a:pt x="4555" y="5300"/>
                  <a:pt x="4585" y="5380"/>
                  <a:pt x="4664" y="5501"/>
                </a:cubicBezTo>
                <a:cubicBezTo>
                  <a:pt x="4729" y="5600"/>
                  <a:pt x="4782" y="5705"/>
                  <a:pt x="4782" y="5735"/>
                </a:cubicBezTo>
                <a:cubicBezTo>
                  <a:pt x="4782" y="5765"/>
                  <a:pt x="4801" y="5749"/>
                  <a:pt x="4824" y="5698"/>
                </a:cubicBezTo>
                <a:cubicBezTo>
                  <a:pt x="4884" y="5570"/>
                  <a:pt x="4934" y="5661"/>
                  <a:pt x="4936" y="5903"/>
                </a:cubicBezTo>
                <a:cubicBezTo>
                  <a:pt x="4938" y="6129"/>
                  <a:pt x="4915" y="6203"/>
                  <a:pt x="4856" y="6167"/>
                </a:cubicBezTo>
                <a:cubicBezTo>
                  <a:pt x="4829" y="6150"/>
                  <a:pt x="4812" y="6169"/>
                  <a:pt x="4812" y="6215"/>
                </a:cubicBezTo>
                <a:cubicBezTo>
                  <a:pt x="4812" y="6256"/>
                  <a:pt x="4785" y="6311"/>
                  <a:pt x="4753" y="6339"/>
                </a:cubicBezTo>
                <a:cubicBezTo>
                  <a:pt x="4695" y="6388"/>
                  <a:pt x="4695" y="6390"/>
                  <a:pt x="4754" y="6485"/>
                </a:cubicBezTo>
                <a:cubicBezTo>
                  <a:pt x="4787" y="6537"/>
                  <a:pt x="4806" y="6600"/>
                  <a:pt x="4796" y="6625"/>
                </a:cubicBezTo>
                <a:cubicBezTo>
                  <a:pt x="4765" y="6705"/>
                  <a:pt x="4601" y="6675"/>
                  <a:pt x="4511" y="6573"/>
                </a:cubicBezTo>
                <a:cubicBezTo>
                  <a:pt x="4414" y="6463"/>
                  <a:pt x="4425" y="6368"/>
                  <a:pt x="4531" y="6400"/>
                </a:cubicBezTo>
                <a:cubicBezTo>
                  <a:pt x="4601" y="6421"/>
                  <a:pt x="4613" y="6392"/>
                  <a:pt x="4663" y="6096"/>
                </a:cubicBezTo>
                <a:cubicBezTo>
                  <a:pt x="4679" y="6003"/>
                  <a:pt x="4674" y="5975"/>
                  <a:pt x="4646" y="5992"/>
                </a:cubicBezTo>
                <a:cubicBezTo>
                  <a:pt x="4519" y="6070"/>
                  <a:pt x="4406" y="5696"/>
                  <a:pt x="4435" y="5297"/>
                </a:cubicBezTo>
                <a:cubicBezTo>
                  <a:pt x="4457" y="5007"/>
                  <a:pt x="4427" y="4933"/>
                  <a:pt x="4328" y="5035"/>
                </a:cubicBezTo>
                <a:cubicBezTo>
                  <a:pt x="4287" y="5078"/>
                  <a:pt x="4246" y="5157"/>
                  <a:pt x="4238" y="5210"/>
                </a:cubicBezTo>
                <a:cubicBezTo>
                  <a:pt x="4224" y="5290"/>
                  <a:pt x="4212" y="5298"/>
                  <a:pt x="4162" y="5255"/>
                </a:cubicBezTo>
                <a:cubicBezTo>
                  <a:pt x="4122" y="5222"/>
                  <a:pt x="4096" y="5220"/>
                  <a:pt x="4084" y="5251"/>
                </a:cubicBezTo>
                <a:cubicBezTo>
                  <a:pt x="4072" y="5281"/>
                  <a:pt x="4046" y="5283"/>
                  <a:pt x="4015" y="5257"/>
                </a:cubicBezTo>
                <a:cubicBezTo>
                  <a:pt x="3987" y="5233"/>
                  <a:pt x="3952" y="5206"/>
                  <a:pt x="3936" y="5197"/>
                </a:cubicBezTo>
                <a:cubicBezTo>
                  <a:pt x="3920" y="5188"/>
                  <a:pt x="3862" y="5100"/>
                  <a:pt x="3807" y="5003"/>
                </a:cubicBezTo>
                <a:cubicBezTo>
                  <a:pt x="3737" y="4879"/>
                  <a:pt x="3681" y="4825"/>
                  <a:pt x="3624" y="4825"/>
                </a:cubicBezTo>
                <a:cubicBezTo>
                  <a:pt x="3579" y="4825"/>
                  <a:pt x="3526" y="4796"/>
                  <a:pt x="3507" y="4760"/>
                </a:cubicBezTo>
                <a:cubicBezTo>
                  <a:pt x="3492" y="4731"/>
                  <a:pt x="3471" y="4715"/>
                  <a:pt x="3439" y="4715"/>
                </a:cubicBezTo>
                <a:close/>
                <a:moveTo>
                  <a:pt x="18887" y="4825"/>
                </a:moveTo>
                <a:cubicBezTo>
                  <a:pt x="18855" y="4825"/>
                  <a:pt x="18869" y="5081"/>
                  <a:pt x="18903" y="5121"/>
                </a:cubicBezTo>
                <a:cubicBezTo>
                  <a:pt x="18956" y="5181"/>
                  <a:pt x="19073" y="5163"/>
                  <a:pt x="19050" y="5098"/>
                </a:cubicBezTo>
                <a:cubicBezTo>
                  <a:pt x="19016" y="5002"/>
                  <a:pt x="18910" y="4825"/>
                  <a:pt x="18887" y="4825"/>
                </a:cubicBezTo>
                <a:close/>
                <a:moveTo>
                  <a:pt x="15089" y="5062"/>
                </a:moveTo>
                <a:cubicBezTo>
                  <a:pt x="15073" y="5062"/>
                  <a:pt x="15068" y="5094"/>
                  <a:pt x="15077" y="5133"/>
                </a:cubicBezTo>
                <a:cubicBezTo>
                  <a:pt x="15086" y="5172"/>
                  <a:pt x="15099" y="5204"/>
                  <a:pt x="15106" y="5204"/>
                </a:cubicBezTo>
                <a:cubicBezTo>
                  <a:pt x="15112" y="5204"/>
                  <a:pt x="15117" y="5172"/>
                  <a:pt x="15117" y="5133"/>
                </a:cubicBezTo>
                <a:cubicBezTo>
                  <a:pt x="15117" y="5094"/>
                  <a:pt x="15104" y="5062"/>
                  <a:pt x="15089" y="5062"/>
                </a:cubicBezTo>
                <a:close/>
                <a:moveTo>
                  <a:pt x="21238" y="5671"/>
                </a:moveTo>
                <a:cubicBezTo>
                  <a:pt x="21189" y="5682"/>
                  <a:pt x="21146" y="5748"/>
                  <a:pt x="21146" y="5829"/>
                </a:cubicBezTo>
                <a:cubicBezTo>
                  <a:pt x="21146" y="5874"/>
                  <a:pt x="21195" y="5877"/>
                  <a:pt x="21287" y="5837"/>
                </a:cubicBezTo>
                <a:cubicBezTo>
                  <a:pt x="21324" y="5822"/>
                  <a:pt x="21354" y="5789"/>
                  <a:pt x="21354" y="5765"/>
                </a:cubicBezTo>
                <a:cubicBezTo>
                  <a:pt x="21354" y="5741"/>
                  <a:pt x="21324" y="5703"/>
                  <a:pt x="21287" y="5680"/>
                </a:cubicBezTo>
                <a:cubicBezTo>
                  <a:pt x="21271" y="5670"/>
                  <a:pt x="21254" y="5668"/>
                  <a:pt x="21238" y="5671"/>
                </a:cubicBezTo>
                <a:close/>
                <a:moveTo>
                  <a:pt x="58" y="5677"/>
                </a:moveTo>
                <a:cubicBezTo>
                  <a:pt x="-5" y="5677"/>
                  <a:pt x="-8" y="5684"/>
                  <a:pt x="18" y="5792"/>
                </a:cubicBezTo>
                <a:cubicBezTo>
                  <a:pt x="39" y="5877"/>
                  <a:pt x="57" y="5882"/>
                  <a:pt x="115" y="5823"/>
                </a:cubicBezTo>
                <a:cubicBezTo>
                  <a:pt x="168" y="5770"/>
                  <a:pt x="132" y="5677"/>
                  <a:pt x="58" y="5677"/>
                </a:cubicBezTo>
                <a:close/>
                <a:moveTo>
                  <a:pt x="13512" y="6255"/>
                </a:moveTo>
                <a:cubicBezTo>
                  <a:pt x="13475" y="6255"/>
                  <a:pt x="13446" y="6331"/>
                  <a:pt x="13466" y="6415"/>
                </a:cubicBezTo>
                <a:cubicBezTo>
                  <a:pt x="13485" y="6492"/>
                  <a:pt x="13489" y="6493"/>
                  <a:pt x="13536" y="6419"/>
                </a:cubicBezTo>
                <a:cubicBezTo>
                  <a:pt x="13575" y="6358"/>
                  <a:pt x="13577" y="6328"/>
                  <a:pt x="13549" y="6283"/>
                </a:cubicBezTo>
                <a:cubicBezTo>
                  <a:pt x="13537" y="6264"/>
                  <a:pt x="13524" y="6255"/>
                  <a:pt x="13512" y="6255"/>
                </a:cubicBezTo>
                <a:close/>
                <a:moveTo>
                  <a:pt x="16" y="6387"/>
                </a:moveTo>
                <a:cubicBezTo>
                  <a:pt x="7" y="6387"/>
                  <a:pt x="0" y="6604"/>
                  <a:pt x="0" y="6869"/>
                </a:cubicBezTo>
                <a:cubicBezTo>
                  <a:pt x="0" y="7245"/>
                  <a:pt x="8" y="7339"/>
                  <a:pt x="36" y="7295"/>
                </a:cubicBezTo>
                <a:cubicBezTo>
                  <a:pt x="95" y="7202"/>
                  <a:pt x="212" y="7230"/>
                  <a:pt x="285" y="7356"/>
                </a:cubicBezTo>
                <a:cubicBezTo>
                  <a:pt x="350" y="7468"/>
                  <a:pt x="500" y="7529"/>
                  <a:pt x="461" y="7427"/>
                </a:cubicBezTo>
                <a:cubicBezTo>
                  <a:pt x="450" y="7401"/>
                  <a:pt x="486" y="7317"/>
                  <a:pt x="540" y="7238"/>
                </a:cubicBezTo>
                <a:lnTo>
                  <a:pt x="637" y="7097"/>
                </a:lnTo>
                <a:lnTo>
                  <a:pt x="563" y="6979"/>
                </a:lnTo>
                <a:cubicBezTo>
                  <a:pt x="522" y="6914"/>
                  <a:pt x="451" y="6856"/>
                  <a:pt x="404" y="6850"/>
                </a:cubicBezTo>
                <a:cubicBezTo>
                  <a:pt x="356" y="6843"/>
                  <a:pt x="313" y="6805"/>
                  <a:pt x="306" y="6766"/>
                </a:cubicBezTo>
                <a:cubicBezTo>
                  <a:pt x="294" y="6701"/>
                  <a:pt x="55" y="6387"/>
                  <a:pt x="16" y="6387"/>
                </a:cubicBezTo>
                <a:close/>
                <a:moveTo>
                  <a:pt x="9642" y="6976"/>
                </a:moveTo>
                <a:cubicBezTo>
                  <a:pt x="9634" y="6980"/>
                  <a:pt x="9626" y="6994"/>
                  <a:pt x="9617" y="7020"/>
                </a:cubicBezTo>
                <a:cubicBezTo>
                  <a:pt x="9602" y="7063"/>
                  <a:pt x="9576" y="7085"/>
                  <a:pt x="9560" y="7070"/>
                </a:cubicBezTo>
                <a:cubicBezTo>
                  <a:pt x="9544" y="7054"/>
                  <a:pt x="9513" y="7066"/>
                  <a:pt x="9491" y="7095"/>
                </a:cubicBezTo>
                <a:cubicBezTo>
                  <a:pt x="9462" y="7133"/>
                  <a:pt x="9444" y="7133"/>
                  <a:pt x="9430" y="7098"/>
                </a:cubicBezTo>
                <a:cubicBezTo>
                  <a:pt x="9420" y="7070"/>
                  <a:pt x="9398" y="7061"/>
                  <a:pt x="9382" y="7077"/>
                </a:cubicBezTo>
                <a:cubicBezTo>
                  <a:pt x="9366" y="7092"/>
                  <a:pt x="9335" y="7081"/>
                  <a:pt x="9314" y="7053"/>
                </a:cubicBezTo>
                <a:cubicBezTo>
                  <a:pt x="9197" y="6898"/>
                  <a:pt x="9128" y="7209"/>
                  <a:pt x="9242" y="7378"/>
                </a:cubicBezTo>
                <a:cubicBezTo>
                  <a:pt x="9292" y="7452"/>
                  <a:pt x="9298" y="7486"/>
                  <a:pt x="9271" y="7538"/>
                </a:cubicBezTo>
                <a:cubicBezTo>
                  <a:pt x="9243" y="7592"/>
                  <a:pt x="9249" y="7600"/>
                  <a:pt x="9307" y="7582"/>
                </a:cubicBezTo>
                <a:cubicBezTo>
                  <a:pt x="9346" y="7570"/>
                  <a:pt x="9387" y="7583"/>
                  <a:pt x="9398" y="7612"/>
                </a:cubicBezTo>
                <a:cubicBezTo>
                  <a:pt x="9429" y="7690"/>
                  <a:pt x="9494" y="7675"/>
                  <a:pt x="9631" y="7558"/>
                </a:cubicBezTo>
                <a:cubicBezTo>
                  <a:pt x="9807" y="7406"/>
                  <a:pt x="9837" y="7335"/>
                  <a:pt x="9783" y="7202"/>
                </a:cubicBezTo>
                <a:cubicBezTo>
                  <a:pt x="9759" y="7142"/>
                  <a:pt x="9748" y="7069"/>
                  <a:pt x="9760" y="7040"/>
                </a:cubicBezTo>
                <a:cubicBezTo>
                  <a:pt x="9774" y="7004"/>
                  <a:pt x="9765" y="6996"/>
                  <a:pt x="9733" y="7016"/>
                </a:cubicBezTo>
                <a:cubicBezTo>
                  <a:pt x="9706" y="7032"/>
                  <a:pt x="9675" y="7023"/>
                  <a:pt x="9664" y="6994"/>
                </a:cubicBezTo>
                <a:cubicBezTo>
                  <a:pt x="9658" y="6978"/>
                  <a:pt x="9650" y="6971"/>
                  <a:pt x="9642" y="6976"/>
                </a:cubicBezTo>
                <a:close/>
                <a:moveTo>
                  <a:pt x="523" y="7600"/>
                </a:moveTo>
                <a:cubicBezTo>
                  <a:pt x="510" y="7602"/>
                  <a:pt x="505" y="7616"/>
                  <a:pt x="505" y="7642"/>
                </a:cubicBezTo>
                <a:cubicBezTo>
                  <a:pt x="505" y="7676"/>
                  <a:pt x="528" y="7715"/>
                  <a:pt x="557" y="7727"/>
                </a:cubicBezTo>
                <a:cubicBezTo>
                  <a:pt x="641" y="7762"/>
                  <a:pt x="649" y="7761"/>
                  <a:pt x="664" y="7721"/>
                </a:cubicBezTo>
                <a:cubicBezTo>
                  <a:pt x="673" y="7700"/>
                  <a:pt x="640" y="7659"/>
                  <a:pt x="592" y="7630"/>
                </a:cubicBezTo>
                <a:cubicBezTo>
                  <a:pt x="558" y="7609"/>
                  <a:pt x="536" y="7599"/>
                  <a:pt x="523" y="7600"/>
                </a:cubicBezTo>
                <a:close/>
                <a:moveTo>
                  <a:pt x="5994" y="7679"/>
                </a:moveTo>
                <a:cubicBezTo>
                  <a:pt x="5971" y="7694"/>
                  <a:pt x="5978" y="7706"/>
                  <a:pt x="6012" y="7708"/>
                </a:cubicBezTo>
                <a:cubicBezTo>
                  <a:pt x="6043" y="7710"/>
                  <a:pt x="6061" y="7698"/>
                  <a:pt x="6051" y="7683"/>
                </a:cubicBezTo>
                <a:cubicBezTo>
                  <a:pt x="6041" y="7667"/>
                  <a:pt x="6016" y="7665"/>
                  <a:pt x="5994" y="7679"/>
                </a:cubicBezTo>
                <a:close/>
                <a:moveTo>
                  <a:pt x="5932" y="7879"/>
                </a:moveTo>
                <a:cubicBezTo>
                  <a:pt x="5910" y="7887"/>
                  <a:pt x="5882" y="7952"/>
                  <a:pt x="5881" y="8014"/>
                </a:cubicBezTo>
                <a:cubicBezTo>
                  <a:pt x="5881" y="8036"/>
                  <a:pt x="5901" y="8027"/>
                  <a:pt x="5925" y="7995"/>
                </a:cubicBezTo>
                <a:cubicBezTo>
                  <a:pt x="5949" y="7963"/>
                  <a:pt x="5961" y="7916"/>
                  <a:pt x="5951" y="7890"/>
                </a:cubicBezTo>
                <a:cubicBezTo>
                  <a:pt x="5946" y="7878"/>
                  <a:pt x="5939" y="7876"/>
                  <a:pt x="5932" y="7879"/>
                </a:cubicBezTo>
                <a:close/>
                <a:moveTo>
                  <a:pt x="5961" y="8909"/>
                </a:moveTo>
                <a:cubicBezTo>
                  <a:pt x="5955" y="8907"/>
                  <a:pt x="5943" y="8918"/>
                  <a:pt x="5925" y="8942"/>
                </a:cubicBezTo>
                <a:cubicBezTo>
                  <a:pt x="5900" y="8974"/>
                  <a:pt x="5880" y="9009"/>
                  <a:pt x="5880" y="9018"/>
                </a:cubicBezTo>
                <a:cubicBezTo>
                  <a:pt x="5880" y="9028"/>
                  <a:pt x="5900" y="9036"/>
                  <a:pt x="5925" y="9036"/>
                </a:cubicBezTo>
                <a:cubicBezTo>
                  <a:pt x="5949" y="9036"/>
                  <a:pt x="5969" y="9001"/>
                  <a:pt x="5969" y="8959"/>
                </a:cubicBezTo>
                <a:cubicBezTo>
                  <a:pt x="5969" y="8927"/>
                  <a:pt x="5968" y="8912"/>
                  <a:pt x="5961" y="8909"/>
                </a:cubicBezTo>
                <a:close/>
                <a:moveTo>
                  <a:pt x="20370" y="9131"/>
                </a:moveTo>
                <a:cubicBezTo>
                  <a:pt x="20354" y="9131"/>
                  <a:pt x="20349" y="9151"/>
                  <a:pt x="20359" y="9177"/>
                </a:cubicBezTo>
                <a:cubicBezTo>
                  <a:pt x="20369" y="9203"/>
                  <a:pt x="20391" y="9226"/>
                  <a:pt x="20407" y="9226"/>
                </a:cubicBezTo>
                <a:cubicBezTo>
                  <a:pt x="20423" y="9226"/>
                  <a:pt x="20429" y="9203"/>
                  <a:pt x="20418" y="9177"/>
                </a:cubicBezTo>
                <a:cubicBezTo>
                  <a:pt x="20408" y="9151"/>
                  <a:pt x="20387" y="9131"/>
                  <a:pt x="20370" y="9131"/>
                </a:cubicBezTo>
                <a:close/>
                <a:moveTo>
                  <a:pt x="806" y="9368"/>
                </a:moveTo>
                <a:cubicBezTo>
                  <a:pt x="790" y="9368"/>
                  <a:pt x="768" y="9389"/>
                  <a:pt x="758" y="9415"/>
                </a:cubicBezTo>
                <a:cubicBezTo>
                  <a:pt x="748" y="9441"/>
                  <a:pt x="752" y="9461"/>
                  <a:pt x="769" y="9461"/>
                </a:cubicBezTo>
                <a:cubicBezTo>
                  <a:pt x="785" y="9461"/>
                  <a:pt x="807" y="9441"/>
                  <a:pt x="817" y="9415"/>
                </a:cubicBezTo>
                <a:cubicBezTo>
                  <a:pt x="827" y="9389"/>
                  <a:pt x="822" y="9368"/>
                  <a:pt x="806" y="9368"/>
                </a:cubicBezTo>
                <a:close/>
                <a:moveTo>
                  <a:pt x="6089" y="12915"/>
                </a:moveTo>
                <a:cubicBezTo>
                  <a:pt x="6087" y="12917"/>
                  <a:pt x="6096" y="12937"/>
                  <a:pt x="6115" y="12975"/>
                </a:cubicBezTo>
                <a:cubicBezTo>
                  <a:pt x="6137" y="13020"/>
                  <a:pt x="6160" y="13057"/>
                  <a:pt x="6166" y="13057"/>
                </a:cubicBezTo>
                <a:cubicBezTo>
                  <a:pt x="6191" y="13057"/>
                  <a:pt x="6176" y="13018"/>
                  <a:pt x="6126" y="12956"/>
                </a:cubicBezTo>
                <a:cubicBezTo>
                  <a:pt x="6103" y="12927"/>
                  <a:pt x="6090" y="12912"/>
                  <a:pt x="6089" y="12915"/>
                </a:cubicBezTo>
                <a:close/>
                <a:moveTo>
                  <a:pt x="5717" y="13152"/>
                </a:moveTo>
                <a:cubicBezTo>
                  <a:pt x="5689" y="13158"/>
                  <a:pt x="5668" y="13172"/>
                  <a:pt x="5660" y="13193"/>
                </a:cubicBezTo>
                <a:cubicBezTo>
                  <a:pt x="5636" y="13254"/>
                  <a:pt x="5736" y="13305"/>
                  <a:pt x="5771" y="13250"/>
                </a:cubicBezTo>
                <a:cubicBezTo>
                  <a:pt x="5804" y="13196"/>
                  <a:pt x="6029" y="13361"/>
                  <a:pt x="6029" y="13439"/>
                </a:cubicBezTo>
                <a:cubicBezTo>
                  <a:pt x="6029" y="13468"/>
                  <a:pt x="6069" y="13474"/>
                  <a:pt x="6131" y="13456"/>
                </a:cubicBezTo>
                <a:cubicBezTo>
                  <a:pt x="6257" y="13418"/>
                  <a:pt x="6315" y="13463"/>
                  <a:pt x="6265" y="13558"/>
                </a:cubicBezTo>
                <a:cubicBezTo>
                  <a:pt x="6237" y="13612"/>
                  <a:pt x="6241" y="13625"/>
                  <a:pt x="6291" y="13625"/>
                </a:cubicBezTo>
                <a:cubicBezTo>
                  <a:pt x="6325" y="13625"/>
                  <a:pt x="6360" y="13643"/>
                  <a:pt x="6369" y="13667"/>
                </a:cubicBezTo>
                <a:cubicBezTo>
                  <a:pt x="6379" y="13692"/>
                  <a:pt x="6426" y="13679"/>
                  <a:pt x="6479" y="13637"/>
                </a:cubicBezTo>
                <a:cubicBezTo>
                  <a:pt x="6562" y="13571"/>
                  <a:pt x="6566" y="13560"/>
                  <a:pt x="6518" y="13517"/>
                </a:cubicBezTo>
                <a:cubicBezTo>
                  <a:pt x="6488" y="13490"/>
                  <a:pt x="6423" y="13467"/>
                  <a:pt x="6373" y="13464"/>
                </a:cubicBezTo>
                <a:cubicBezTo>
                  <a:pt x="6297" y="13460"/>
                  <a:pt x="6283" y="13441"/>
                  <a:pt x="6291" y="13356"/>
                </a:cubicBezTo>
                <a:cubicBezTo>
                  <a:pt x="6296" y="13300"/>
                  <a:pt x="6283" y="13238"/>
                  <a:pt x="6263" y="13219"/>
                </a:cubicBezTo>
                <a:cubicBezTo>
                  <a:pt x="6238" y="13194"/>
                  <a:pt x="6233" y="13207"/>
                  <a:pt x="6245" y="13260"/>
                </a:cubicBezTo>
                <a:cubicBezTo>
                  <a:pt x="6277" y="13392"/>
                  <a:pt x="6215" y="13396"/>
                  <a:pt x="6067" y="13271"/>
                </a:cubicBezTo>
                <a:cubicBezTo>
                  <a:pt x="5961" y="13181"/>
                  <a:pt x="5804" y="13134"/>
                  <a:pt x="5717" y="13152"/>
                </a:cubicBezTo>
                <a:close/>
                <a:moveTo>
                  <a:pt x="1381" y="13368"/>
                </a:moveTo>
                <a:cubicBezTo>
                  <a:pt x="1378" y="13375"/>
                  <a:pt x="1385" y="13403"/>
                  <a:pt x="1401" y="13457"/>
                </a:cubicBezTo>
                <a:cubicBezTo>
                  <a:pt x="1419" y="13521"/>
                  <a:pt x="1446" y="13563"/>
                  <a:pt x="1460" y="13549"/>
                </a:cubicBezTo>
                <a:cubicBezTo>
                  <a:pt x="1500" y="13510"/>
                  <a:pt x="1490" y="13462"/>
                  <a:pt x="1427" y="13399"/>
                </a:cubicBezTo>
                <a:cubicBezTo>
                  <a:pt x="1399" y="13372"/>
                  <a:pt x="1385" y="13360"/>
                  <a:pt x="1381" y="13368"/>
                </a:cubicBezTo>
                <a:close/>
                <a:moveTo>
                  <a:pt x="6681" y="13578"/>
                </a:moveTo>
                <a:cubicBezTo>
                  <a:pt x="6647" y="13578"/>
                  <a:pt x="6628" y="13597"/>
                  <a:pt x="6637" y="13622"/>
                </a:cubicBezTo>
                <a:cubicBezTo>
                  <a:pt x="6647" y="13647"/>
                  <a:pt x="6675" y="13656"/>
                  <a:pt x="6699" y="13642"/>
                </a:cubicBezTo>
                <a:cubicBezTo>
                  <a:pt x="6760" y="13604"/>
                  <a:pt x="6753" y="13578"/>
                  <a:pt x="6681" y="13578"/>
                </a:cubicBezTo>
                <a:close/>
                <a:moveTo>
                  <a:pt x="17753" y="13586"/>
                </a:moveTo>
                <a:cubicBezTo>
                  <a:pt x="17717" y="13575"/>
                  <a:pt x="17701" y="13600"/>
                  <a:pt x="17701" y="13666"/>
                </a:cubicBezTo>
                <a:cubicBezTo>
                  <a:pt x="17701" y="13718"/>
                  <a:pt x="17688" y="13774"/>
                  <a:pt x="17673" y="13789"/>
                </a:cubicBezTo>
                <a:cubicBezTo>
                  <a:pt x="17656" y="13806"/>
                  <a:pt x="17654" y="13859"/>
                  <a:pt x="17669" y="13921"/>
                </a:cubicBezTo>
                <a:cubicBezTo>
                  <a:pt x="17702" y="14060"/>
                  <a:pt x="17701" y="14103"/>
                  <a:pt x="17664" y="14215"/>
                </a:cubicBezTo>
                <a:cubicBezTo>
                  <a:pt x="17635" y="14300"/>
                  <a:pt x="17637" y="14304"/>
                  <a:pt x="17682" y="14245"/>
                </a:cubicBezTo>
                <a:cubicBezTo>
                  <a:pt x="17710" y="14209"/>
                  <a:pt x="17741" y="14192"/>
                  <a:pt x="17752" y="14209"/>
                </a:cubicBezTo>
                <a:cubicBezTo>
                  <a:pt x="17792" y="14274"/>
                  <a:pt x="17842" y="14572"/>
                  <a:pt x="17817" y="14597"/>
                </a:cubicBezTo>
                <a:cubicBezTo>
                  <a:pt x="17775" y="14638"/>
                  <a:pt x="17786" y="14712"/>
                  <a:pt x="17829" y="14685"/>
                </a:cubicBezTo>
                <a:cubicBezTo>
                  <a:pt x="17851" y="14672"/>
                  <a:pt x="17893" y="14706"/>
                  <a:pt x="17924" y="14760"/>
                </a:cubicBezTo>
                <a:cubicBezTo>
                  <a:pt x="17973" y="14848"/>
                  <a:pt x="17984" y="14850"/>
                  <a:pt x="18024" y="14786"/>
                </a:cubicBezTo>
                <a:cubicBezTo>
                  <a:pt x="18062" y="14726"/>
                  <a:pt x="18064" y="14687"/>
                  <a:pt x="18034" y="14556"/>
                </a:cubicBezTo>
                <a:cubicBezTo>
                  <a:pt x="18014" y="14469"/>
                  <a:pt x="17998" y="14362"/>
                  <a:pt x="17998" y="14319"/>
                </a:cubicBezTo>
                <a:cubicBezTo>
                  <a:pt x="17998" y="14236"/>
                  <a:pt x="17930" y="14114"/>
                  <a:pt x="17832" y="14019"/>
                </a:cubicBezTo>
                <a:cubicBezTo>
                  <a:pt x="17801" y="13989"/>
                  <a:pt x="17781" y="13936"/>
                  <a:pt x="17787" y="13901"/>
                </a:cubicBezTo>
                <a:cubicBezTo>
                  <a:pt x="17818" y="13742"/>
                  <a:pt x="17802" y="13602"/>
                  <a:pt x="17753" y="13586"/>
                </a:cubicBezTo>
                <a:close/>
                <a:moveTo>
                  <a:pt x="6022" y="13640"/>
                </a:moveTo>
                <a:cubicBezTo>
                  <a:pt x="6001" y="13653"/>
                  <a:pt x="6018" y="13664"/>
                  <a:pt x="6059" y="13664"/>
                </a:cubicBezTo>
                <a:cubicBezTo>
                  <a:pt x="6100" y="13664"/>
                  <a:pt x="6116" y="13653"/>
                  <a:pt x="6096" y="13640"/>
                </a:cubicBezTo>
                <a:cubicBezTo>
                  <a:pt x="6075" y="13627"/>
                  <a:pt x="6042" y="13627"/>
                  <a:pt x="6022" y="13640"/>
                </a:cubicBezTo>
                <a:close/>
                <a:moveTo>
                  <a:pt x="17637" y="14357"/>
                </a:moveTo>
                <a:cubicBezTo>
                  <a:pt x="17629" y="14344"/>
                  <a:pt x="17591" y="14387"/>
                  <a:pt x="17552" y="14452"/>
                </a:cubicBezTo>
                <a:cubicBezTo>
                  <a:pt x="17514" y="14517"/>
                  <a:pt x="17497" y="14570"/>
                  <a:pt x="17513" y="14570"/>
                </a:cubicBezTo>
                <a:cubicBezTo>
                  <a:pt x="17551" y="14570"/>
                  <a:pt x="17657" y="14389"/>
                  <a:pt x="17637" y="14357"/>
                </a:cubicBezTo>
                <a:close/>
                <a:moveTo>
                  <a:pt x="17514" y="14739"/>
                </a:moveTo>
                <a:cubicBezTo>
                  <a:pt x="17477" y="14735"/>
                  <a:pt x="17435" y="14781"/>
                  <a:pt x="17336" y="14911"/>
                </a:cubicBezTo>
                <a:cubicBezTo>
                  <a:pt x="17251" y="15022"/>
                  <a:pt x="17171" y="15142"/>
                  <a:pt x="17157" y="15176"/>
                </a:cubicBezTo>
                <a:cubicBezTo>
                  <a:pt x="17138" y="15224"/>
                  <a:pt x="17122" y="15226"/>
                  <a:pt x="17090" y="15183"/>
                </a:cubicBezTo>
                <a:cubicBezTo>
                  <a:pt x="17028" y="15101"/>
                  <a:pt x="17005" y="15240"/>
                  <a:pt x="17047" y="15444"/>
                </a:cubicBezTo>
                <a:cubicBezTo>
                  <a:pt x="17078" y="15589"/>
                  <a:pt x="17097" y="15616"/>
                  <a:pt x="17199" y="15642"/>
                </a:cubicBezTo>
                <a:cubicBezTo>
                  <a:pt x="17263" y="15658"/>
                  <a:pt x="17323" y="15687"/>
                  <a:pt x="17331" y="15707"/>
                </a:cubicBezTo>
                <a:cubicBezTo>
                  <a:pt x="17355" y="15770"/>
                  <a:pt x="17468" y="15698"/>
                  <a:pt x="17452" y="15630"/>
                </a:cubicBezTo>
                <a:cubicBezTo>
                  <a:pt x="17443" y="15596"/>
                  <a:pt x="17449" y="15554"/>
                  <a:pt x="17465" y="15538"/>
                </a:cubicBezTo>
                <a:cubicBezTo>
                  <a:pt x="17481" y="15523"/>
                  <a:pt x="17514" y="15447"/>
                  <a:pt x="17539" y="15371"/>
                </a:cubicBezTo>
                <a:cubicBezTo>
                  <a:pt x="17574" y="15263"/>
                  <a:pt x="17577" y="15209"/>
                  <a:pt x="17551" y="15134"/>
                </a:cubicBezTo>
                <a:cubicBezTo>
                  <a:pt x="17526" y="15057"/>
                  <a:pt x="17528" y="15018"/>
                  <a:pt x="17565" y="14953"/>
                </a:cubicBezTo>
                <a:cubicBezTo>
                  <a:pt x="17626" y="14846"/>
                  <a:pt x="17624" y="14821"/>
                  <a:pt x="17551" y="14759"/>
                </a:cubicBezTo>
                <a:cubicBezTo>
                  <a:pt x="17539" y="14748"/>
                  <a:pt x="17526" y="14740"/>
                  <a:pt x="17514" y="14739"/>
                </a:cubicBezTo>
                <a:close/>
                <a:moveTo>
                  <a:pt x="18146" y="15138"/>
                </a:moveTo>
                <a:cubicBezTo>
                  <a:pt x="18130" y="15138"/>
                  <a:pt x="18117" y="15229"/>
                  <a:pt x="18118" y="15339"/>
                </a:cubicBezTo>
                <a:cubicBezTo>
                  <a:pt x="18119" y="15528"/>
                  <a:pt x="18122" y="15535"/>
                  <a:pt x="18163" y="15447"/>
                </a:cubicBezTo>
                <a:cubicBezTo>
                  <a:pt x="18187" y="15396"/>
                  <a:pt x="18200" y="15325"/>
                  <a:pt x="18192" y="15290"/>
                </a:cubicBezTo>
                <a:cubicBezTo>
                  <a:pt x="18183" y="15254"/>
                  <a:pt x="18176" y="15206"/>
                  <a:pt x="18176" y="15182"/>
                </a:cubicBezTo>
                <a:cubicBezTo>
                  <a:pt x="18176" y="15158"/>
                  <a:pt x="18163" y="15138"/>
                  <a:pt x="18146" y="15138"/>
                </a:cubicBezTo>
                <a:close/>
                <a:moveTo>
                  <a:pt x="17970" y="15195"/>
                </a:moveTo>
                <a:cubicBezTo>
                  <a:pt x="17965" y="15190"/>
                  <a:pt x="17954" y="15194"/>
                  <a:pt x="17934" y="15213"/>
                </a:cubicBezTo>
                <a:cubicBezTo>
                  <a:pt x="17915" y="15232"/>
                  <a:pt x="17836" y="15248"/>
                  <a:pt x="17757" y="15249"/>
                </a:cubicBezTo>
                <a:cubicBezTo>
                  <a:pt x="17659" y="15249"/>
                  <a:pt x="17621" y="15266"/>
                  <a:pt x="17640" y="15301"/>
                </a:cubicBezTo>
                <a:cubicBezTo>
                  <a:pt x="17655" y="15331"/>
                  <a:pt x="17650" y="15398"/>
                  <a:pt x="17627" y="15467"/>
                </a:cubicBezTo>
                <a:cubicBezTo>
                  <a:pt x="17606" y="15531"/>
                  <a:pt x="17594" y="15606"/>
                  <a:pt x="17600" y="15633"/>
                </a:cubicBezTo>
                <a:cubicBezTo>
                  <a:pt x="17605" y="15661"/>
                  <a:pt x="17625" y="15745"/>
                  <a:pt x="17643" y="15823"/>
                </a:cubicBezTo>
                <a:cubicBezTo>
                  <a:pt x="17672" y="15950"/>
                  <a:pt x="17679" y="15957"/>
                  <a:pt x="17705" y="15882"/>
                </a:cubicBezTo>
                <a:cubicBezTo>
                  <a:pt x="17725" y="15826"/>
                  <a:pt x="17754" y="15806"/>
                  <a:pt x="17792" y="15825"/>
                </a:cubicBezTo>
                <a:cubicBezTo>
                  <a:pt x="17861" y="15860"/>
                  <a:pt x="17867" y="15770"/>
                  <a:pt x="17804" y="15637"/>
                </a:cubicBezTo>
                <a:cubicBezTo>
                  <a:pt x="17764" y="15553"/>
                  <a:pt x="17769" y="15536"/>
                  <a:pt x="17864" y="15410"/>
                </a:cubicBezTo>
                <a:cubicBezTo>
                  <a:pt x="17936" y="15316"/>
                  <a:pt x="17984" y="15209"/>
                  <a:pt x="17970" y="15195"/>
                </a:cubicBezTo>
                <a:close/>
                <a:moveTo>
                  <a:pt x="18326" y="15396"/>
                </a:moveTo>
                <a:cubicBezTo>
                  <a:pt x="18311" y="15397"/>
                  <a:pt x="18302" y="15403"/>
                  <a:pt x="18307" y="15416"/>
                </a:cubicBezTo>
                <a:cubicBezTo>
                  <a:pt x="18325" y="15461"/>
                  <a:pt x="18245" y="15587"/>
                  <a:pt x="18176" y="15620"/>
                </a:cubicBezTo>
                <a:cubicBezTo>
                  <a:pt x="18149" y="15634"/>
                  <a:pt x="18161" y="15652"/>
                  <a:pt x="18210" y="15667"/>
                </a:cubicBezTo>
                <a:cubicBezTo>
                  <a:pt x="18265" y="15684"/>
                  <a:pt x="18285" y="15673"/>
                  <a:pt x="18275" y="15632"/>
                </a:cubicBezTo>
                <a:cubicBezTo>
                  <a:pt x="18248" y="15517"/>
                  <a:pt x="18321" y="15518"/>
                  <a:pt x="18378" y="15633"/>
                </a:cubicBezTo>
                <a:cubicBezTo>
                  <a:pt x="18410" y="15698"/>
                  <a:pt x="18443" y="15737"/>
                  <a:pt x="18453" y="15723"/>
                </a:cubicBezTo>
                <a:cubicBezTo>
                  <a:pt x="18479" y="15681"/>
                  <a:pt x="18692" y="15803"/>
                  <a:pt x="18732" y="15883"/>
                </a:cubicBezTo>
                <a:cubicBezTo>
                  <a:pt x="18758" y="15936"/>
                  <a:pt x="18759" y="15981"/>
                  <a:pt x="18736" y="16051"/>
                </a:cubicBezTo>
                <a:cubicBezTo>
                  <a:pt x="18707" y="16136"/>
                  <a:pt x="18712" y="16142"/>
                  <a:pt x="18783" y="16120"/>
                </a:cubicBezTo>
                <a:cubicBezTo>
                  <a:pt x="18827" y="16107"/>
                  <a:pt x="18870" y="16121"/>
                  <a:pt x="18883" y="16153"/>
                </a:cubicBezTo>
                <a:cubicBezTo>
                  <a:pt x="18928" y="16273"/>
                  <a:pt x="19004" y="16270"/>
                  <a:pt x="19061" y="16147"/>
                </a:cubicBezTo>
                <a:lnTo>
                  <a:pt x="19116" y="16025"/>
                </a:lnTo>
                <a:lnTo>
                  <a:pt x="19218" y="16167"/>
                </a:lnTo>
                <a:cubicBezTo>
                  <a:pt x="19274" y="16245"/>
                  <a:pt x="19347" y="16319"/>
                  <a:pt x="19379" y="16330"/>
                </a:cubicBezTo>
                <a:cubicBezTo>
                  <a:pt x="19447" y="16354"/>
                  <a:pt x="19520" y="16275"/>
                  <a:pt x="19462" y="16241"/>
                </a:cubicBezTo>
                <a:cubicBezTo>
                  <a:pt x="19443" y="16229"/>
                  <a:pt x="19392" y="16176"/>
                  <a:pt x="19350" y="16123"/>
                </a:cubicBezTo>
                <a:cubicBezTo>
                  <a:pt x="19287" y="16044"/>
                  <a:pt x="19280" y="16015"/>
                  <a:pt x="19309" y="15958"/>
                </a:cubicBezTo>
                <a:cubicBezTo>
                  <a:pt x="19329" y="15920"/>
                  <a:pt x="19371" y="15900"/>
                  <a:pt x="19403" y="15913"/>
                </a:cubicBezTo>
                <a:cubicBezTo>
                  <a:pt x="19473" y="15942"/>
                  <a:pt x="19602" y="15853"/>
                  <a:pt x="19602" y="15775"/>
                </a:cubicBezTo>
                <a:cubicBezTo>
                  <a:pt x="19602" y="15744"/>
                  <a:pt x="19578" y="15689"/>
                  <a:pt x="19549" y="15653"/>
                </a:cubicBezTo>
                <a:cubicBezTo>
                  <a:pt x="19502" y="15594"/>
                  <a:pt x="19501" y="15596"/>
                  <a:pt x="19538" y="15670"/>
                </a:cubicBezTo>
                <a:cubicBezTo>
                  <a:pt x="19573" y="15742"/>
                  <a:pt x="19570" y="15757"/>
                  <a:pt x="19509" y="15794"/>
                </a:cubicBezTo>
                <a:cubicBezTo>
                  <a:pt x="19316" y="15909"/>
                  <a:pt x="19243" y="15908"/>
                  <a:pt x="19161" y="15788"/>
                </a:cubicBezTo>
                <a:cubicBezTo>
                  <a:pt x="19082" y="15671"/>
                  <a:pt x="18730" y="15455"/>
                  <a:pt x="18699" y="15504"/>
                </a:cubicBezTo>
                <a:cubicBezTo>
                  <a:pt x="18690" y="15518"/>
                  <a:pt x="18663" y="15505"/>
                  <a:pt x="18639" y="15474"/>
                </a:cubicBezTo>
                <a:cubicBezTo>
                  <a:pt x="18609" y="15434"/>
                  <a:pt x="18592" y="15433"/>
                  <a:pt x="18577" y="15470"/>
                </a:cubicBezTo>
                <a:cubicBezTo>
                  <a:pt x="18565" y="15502"/>
                  <a:pt x="18544" y="15505"/>
                  <a:pt x="18523" y="15479"/>
                </a:cubicBezTo>
                <a:cubicBezTo>
                  <a:pt x="18488" y="15435"/>
                  <a:pt x="18373" y="15393"/>
                  <a:pt x="18326" y="15396"/>
                </a:cubicBezTo>
                <a:close/>
                <a:moveTo>
                  <a:pt x="18428" y="15849"/>
                </a:moveTo>
                <a:cubicBezTo>
                  <a:pt x="18412" y="15849"/>
                  <a:pt x="18419" y="15869"/>
                  <a:pt x="18444" y="15894"/>
                </a:cubicBezTo>
                <a:cubicBezTo>
                  <a:pt x="18468" y="15920"/>
                  <a:pt x="18501" y="15941"/>
                  <a:pt x="18518" y="15941"/>
                </a:cubicBezTo>
                <a:cubicBezTo>
                  <a:pt x="18534" y="15941"/>
                  <a:pt x="18528" y="15920"/>
                  <a:pt x="18503" y="15894"/>
                </a:cubicBezTo>
                <a:cubicBezTo>
                  <a:pt x="18479" y="15869"/>
                  <a:pt x="18445" y="15849"/>
                  <a:pt x="18428" y="15849"/>
                </a:cubicBezTo>
                <a:close/>
                <a:moveTo>
                  <a:pt x="19747" y="15886"/>
                </a:moveTo>
                <a:cubicBezTo>
                  <a:pt x="19731" y="15877"/>
                  <a:pt x="19720" y="15879"/>
                  <a:pt x="19720" y="15893"/>
                </a:cubicBezTo>
                <a:cubicBezTo>
                  <a:pt x="19720" y="15921"/>
                  <a:pt x="19754" y="15965"/>
                  <a:pt x="19795" y="15990"/>
                </a:cubicBezTo>
                <a:cubicBezTo>
                  <a:pt x="19836" y="16014"/>
                  <a:pt x="19869" y="16057"/>
                  <a:pt x="19869" y="16083"/>
                </a:cubicBezTo>
                <a:cubicBezTo>
                  <a:pt x="19869" y="16110"/>
                  <a:pt x="19876" y="16131"/>
                  <a:pt x="19884" y="16131"/>
                </a:cubicBezTo>
                <a:cubicBezTo>
                  <a:pt x="19928" y="16131"/>
                  <a:pt x="19888" y="16031"/>
                  <a:pt x="19809" y="15943"/>
                </a:cubicBezTo>
                <a:cubicBezTo>
                  <a:pt x="19785" y="15915"/>
                  <a:pt x="19763" y="15895"/>
                  <a:pt x="19747" y="15886"/>
                </a:cubicBezTo>
                <a:close/>
                <a:moveTo>
                  <a:pt x="18035" y="16085"/>
                </a:moveTo>
                <a:cubicBezTo>
                  <a:pt x="17983" y="16085"/>
                  <a:pt x="17871" y="16177"/>
                  <a:pt x="17920" y="16178"/>
                </a:cubicBezTo>
                <a:cubicBezTo>
                  <a:pt x="17934" y="16179"/>
                  <a:pt x="17928" y="16213"/>
                  <a:pt x="17907" y="16254"/>
                </a:cubicBezTo>
                <a:cubicBezTo>
                  <a:pt x="17874" y="16316"/>
                  <a:pt x="17886" y="16315"/>
                  <a:pt x="17978" y="16245"/>
                </a:cubicBezTo>
                <a:cubicBezTo>
                  <a:pt x="18095" y="16156"/>
                  <a:pt x="18120" y="16083"/>
                  <a:pt x="18035" y="16085"/>
                </a:cubicBezTo>
                <a:close/>
                <a:moveTo>
                  <a:pt x="20037" y="16122"/>
                </a:moveTo>
                <a:cubicBezTo>
                  <a:pt x="20014" y="16107"/>
                  <a:pt x="19999" y="16124"/>
                  <a:pt x="19996" y="16177"/>
                </a:cubicBezTo>
                <a:cubicBezTo>
                  <a:pt x="19994" y="16225"/>
                  <a:pt x="20026" y="16278"/>
                  <a:pt x="20072" y="16307"/>
                </a:cubicBezTo>
                <a:cubicBezTo>
                  <a:pt x="20116" y="16335"/>
                  <a:pt x="20155" y="16360"/>
                  <a:pt x="20159" y="16363"/>
                </a:cubicBezTo>
                <a:cubicBezTo>
                  <a:pt x="20164" y="16366"/>
                  <a:pt x="20146" y="16316"/>
                  <a:pt x="20120" y="16254"/>
                </a:cubicBezTo>
                <a:cubicBezTo>
                  <a:pt x="20090" y="16181"/>
                  <a:pt x="20060" y="16136"/>
                  <a:pt x="20037" y="16122"/>
                </a:cubicBezTo>
                <a:close/>
                <a:moveTo>
                  <a:pt x="17588" y="16147"/>
                </a:moveTo>
                <a:cubicBezTo>
                  <a:pt x="17495" y="16145"/>
                  <a:pt x="17452" y="16153"/>
                  <a:pt x="17493" y="16166"/>
                </a:cubicBezTo>
                <a:cubicBezTo>
                  <a:pt x="17533" y="16178"/>
                  <a:pt x="17592" y="16218"/>
                  <a:pt x="17624" y="16254"/>
                </a:cubicBezTo>
                <a:cubicBezTo>
                  <a:pt x="17657" y="16289"/>
                  <a:pt x="17683" y="16313"/>
                  <a:pt x="17685" y="16307"/>
                </a:cubicBezTo>
                <a:cubicBezTo>
                  <a:pt x="17687" y="16302"/>
                  <a:pt x="17703" y="16265"/>
                  <a:pt x="17722" y="16225"/>
                </a:cubicBezTo>
                <a:cubicBezTo>
                  <a:pt x="17752" y="16162"/>
                  <a:pt x="17735" y="16151"/>
                  <a:pt x="17588" y="16147"/>
                </a:cubicBezTo>
                <a:close/>
                <a:moveTo>
                  <a:pt x="18992" y="16340"/>
                </a:moveTo>
                <a:cubicBezTo>
                  <a:pt x="18988" y="16344"/>
                  <a:pt x="18983" y="16355"/>
                  <a:pt x="18978" y="16369"/>
                </a:cubicBezTo>
                <a:cubicBezTo>
                  <a:pt x="18962" y="16408"/>
                  <a:pt x="18949" y="16513"/>
                  <a:pt x="18948" y="16604"/>
                </a:cubicBezTo>
                <a:cubicBezTo>
                  <a:pt x="18947" y="16815"/>
                  <a:pt x="18912" y="16903"/>
                  <a:pt x="18825" y="16914"/>
                </a:cubicBezTo>
                <a:cubicBezTo>
                  <a:pt x="18738" y="16924"/>
                  <a:pt x="18609" y="16797"/>
                  <a:pt x="18646" y="16738"/>
                </a:cubicBezTo>
                <a:cubicBezTo>
                  <a:pt x="18679" y="16685"/>
                  <a:pt x="18655" y="16453"/>
                  <a:pt x="18620" y="16488"/>
                </a:cubicBezTo>
                <a:cubicBezTo>
                  <a:pt x="18606" y="16501"/>
                  <a:pt x="18545" y="16480"/>
                  <a:pt x="18485" y="16439"/>
                </a:cubicBezTo>
                <a:cubicBezTo>
                  <a:pt x="18359" y="16356"/>
                  <a:pt x="18266" y="16384"/>
                  <a:pt x="18266" y="16505"/>
                </a:cubicBezTo>
                <a:cubicBezTo>
                  <a:pt x="18266" y="16626"/>
                  <a:pt x="18190" y="16774"/>
                  <a:pt x="18164" y="16706"/>
                </a:cubicBezTo>
                <a:cubicBezTo>
                  <a:pt x="18126" y="16608"/>
                  <a:pt x="18002" y="16646"/>
                  <a:pt x="17950" y="16770"/>
                </a:cubicBezTo>
                <a:cubicBezTo>
                  <a:pt x="17924" y="16835"/>
                  <a:pt x="17886" y="16888"/>
                  <a:pt x="17867" y="16888"/>
                </a:cubicBezTo>
                <a:cubicBezTo>
                  <a:pt x="17847" y="16888"/>
                  <a:pt x="17809" y="16961"/>
                  <a:pt x="17783" y="17050"/>
                </a:cubicBezTo>
                <a:cubicBezTo>
                  <a:pt x="17744" y="17182"/>
                  <a:pt x="17713" y="17217"/>
                  <a:pt x="17615" y="17243"/>
                </a:cubicBezTo>
                <a:cubicBezTo>
                  <a:pt x="17549" y="17261"/>
                  <a:pt x="17463" y="17315"/>
                  <a:pt x="17424" y="17364"/>
                </a:cubicBezTo>
                <a:cubicBezTo>
                  <a:pt x="17385" y="17413"/>
                  <a:pt x="17346" y="17441"/>
                  <a:pt x="17337" y="17427"/>
                </a:cubicBezTo>
                <a:cubicBezTo>
                  <a:pt x="17328" y="17413"/>
                  <a:pt x="17306" y="17509"/>
                  <a:pt x="17289" y="17639"/>
                </a:cubicBezTo>
                <a:cubicBezTo>
                  <a:pt x="17260" y="17853"/>
                  <a:pt x="17265" y="17902"/>
                  <a:pt x="17333" y="18150"/>
                </a:cubicBezTo>
                <a:cubicBezTo>
                  <a:pt x="17390" y="18354"/>
                  <a:pt x="17405" y="18469"/>
                  <a:pt x="17392" y="18600"/>
                </a:cubicBezTo>
                <a:cubicBezTo>
                  <a:pt x="17375" y="18771"/>
                  <a:pt x="17377" y="18778"/>
                  <a:pt x="17480" y="18809"/>
                </a:cubicBezTo>
                <a:cubicBezTo>
                  <a:pt x="17546" y="18828"/>
                  <a:pt x="17599" y="18819"/>
                  <a:pt x="17620" y="18786"/>
                </a:cubicBezTo>
                <a:cubicBezTo>
                  <a:pt x="17638" y="18757"/>
                  <a:pt x="17702" y="18733"/>
                  <a:pt x="17761" y="18733"/>
                </a:cubicBezTo>
                <a:cubicBezTo>
                  <a:pt x="17827" y="18733"/>
                  <a:pt x="17904" y="18690"/>
                  <a:pt x="17965" y="18618"/>
                </a:cubicBezTo>
                <a:cubicBezTo>
                  <a:pt x="18087" y="18475"/>
                  <a:pt x="18320" y="18418"/>
                  <a:pt x="18424" y="18505"/>
                </a:cubicBezTo>
                <a:cubicBezTo>
                  <a:pt x="18465" y="18539"/>
                  <a:pt x="18531" y="18642"/>
                  <a:pt x="18569" y="18733"/>
                </a:cubicBezTo>
                <a:cubicBezTo>
                  <a:pt x="18608" y="18824"/>
                  <a:pt x="18665" y="18905"/>
                  <a:pt x="18697" y="18914"/>
                </a:cubicBezTo>
                <a:cubicBezTo>
                  <a:pt x="18729" y="18922"/>
                  <a:pt x="18790" y="18990"/>
                  <a:pt x="18831" y="19066"/>
                </a:cubicBezTo>
                <a:cubicBezTo>
                  <a:pt x="18872" y="19141"/>
                  <a:pt x="18938" y="19222"/>
                  <a:pt x="18979" y="19246"/>
                </a:cubicBezTo>
                <a:cubicBezTo>
                  <a:pt x="19026" y="19274"/>
                  <a:pt x="19066" y="19272"/>
                  <a:pt x="19091" y="19240"/>
                </a:cubicBezTo>
                <a:cubicBezTo>
                  <a:pt x="19116" y="19208"/>
                  <a:pt x="19140" y="19207"/>
                  <a:pt x="19159" y="19237"/>
                </a:cubicBezTo>
                <a:cubicBezTo>
                  <a:pt x="19200" y="19304"/>
                  <a:pt x="19453" y="19109"/>
                  <a:pt x="19453" y="19010"/>
                </a:cubicBezTo>
                <a:cubicBezTo>
                  <a:pt x="19453" y="18913"/>
                  <a:pt x="19511" y="18703"/>
                  <a:pt x="19585" y="18528"/>
                </a:cubicBezTo>
                <a:cubicBezTo>
                  <a:pt x="19627" y="18428"/>
                  <a:pt x="19642" y="18314"/>
                  <a:pt x="19640" y="18096"/>
                </a:cubicBezTo>
                <a:cubicBezTo>
                  <a:pt x="19639" y="17812"/>
                  <a:pt x="19634" y="17793"/>
                  <a:pt x="19517" y="17616"/>
                </a:cubicBezTo>
                <a:cubicBezTo>
                  <a:pt x="19449" y="17515"/>
                  <a:pt x="19394" y="17407"/>
                  <a:pt x="19394" y="17375"/>
                </a:cubicBezTo>
                <a:cubicBezTo>
                  <a:pt x="19394" y="17343"/>
                  <a:pt x="19354" y="17271"/>
                  <a:pt x="19306" y="17213"/>
                </a:cubicBezTo>
                <a:cubicBezTo>
                  <a:pt x="19248" y="17146"/>
                  <a:pt x="19210" y="17049"/>
                  <a:pt x="19197" y="16941"/>
                </a:cubicBezTo>
                <a:cubicBezTo>
                  <a:pt x="19186" y="16848"/>
                  <a:pt x="19148" y="16735"/>
                  <a:pt x="19111" y="16689"/>
                </a:cubicBezTo>
                <a:cubicBezTo>
                  <a:pt x="19075" y="16644"/>
                  <a:pt x="19037" y="16538"/>
                  <a:pt x="19026" y="16452"/>
                </a:cubicBezTo>
                <a:cubicBezTo>
                  <a:pt x="19014" y="16361"/>
                  <a:pt x="19005" y="16327"/>
                  <a:pt x="18992" y="16340"/>
                </a:cubicBezTo>
                <a:close/>
                <a:moveTo>
                  <a:pt x="13507" y="16441"/>
                </a:moveTo>
                <a:lnTo>
                  <a:pt x="13455" y="16601"/>
                </a:lnTo>
                <a:cubicBezTo>
                  <a:pt x="13426" y="16689"/>
                  <a:pt x="13358" y="16796"/>
                  <a:pt x="13303" y="16838"/>
                </a:cubicBezTo>
                <a:cubicBezTo>
                  <a:pt x="13211" y="16908"/>
                  <a:pt x="13203" y="16933"/>
                  <a:pt x="13209" y="17100"/>
                </a:cubicBezTo>
                <a:cubicBezTo>
                  <a:pt x="13213" y="17200"/>
                  <a:pt x="13201" y="17311"/>
                  <a:pt x="13183" y="17345"/>
                </a:cubicBezTo>
                <a:cubicBezTo>
                  <a:pt x="13145" y="17418"/>
                  <a:pt x="13175" y="17747"/>
                  <a:pt x="13224" y="17795"/>
                </a:cubicBezTo>
                <a:cubicBezTo>
                  <a:pt x="13242" y="17812"/>
                  <a:pt x="13284" y="17810"/>
                  <a:pt x="13318" y="17791"/>
                </a:cubicBezTo>
                <a:cubicBezTo>
                  <a:pt x="13364" y="17764"/>
                  <a:pt x="13404" y="17636"/>
                  <a:pt x="13477" y="17285"/>
                </a:cubicBezTo>
                <a:cubicBezTo>
                  <a:pt x="13564" y="16866"/>
                  <a:pt x="13572" y="16798"/>
                  <a:pt x="13541" y="16630"/>
                </a:cubicBezTo>
                <a:lnTo>
                  <a:pt x="13507" y="16441"/>
                </a:lnTo>
                <a:close/>
                <a:moveTo>
                  <a:pt x="20417" y="16713"/>
                </a:moveTo>
                <a:cubicBezTo>
                  <a:pt x="20408" y="16718"/>
                  <a:pt x="20407" y="16753"/>
                  <a:pt x="20421" y="16811"/>
                </a:cubicBezTo>
                <a:cubicBezTo>
                  <a:pt x="20431" y="16854"/>
                  <a:pt x="20452" y="16888"/>
                  <a:pt x="20467" y="16888"/>
                </a:cubicBezTo>
                <a:cubicBezTo>
                  <a:pt x="20483" y="16888"/>
                  <a:pt x="20479" y="16844"/>
                  <a:pt x="20461" y="16790"/>
                </a:cubicBezTo>
                <a:cubicBezTo>
                  <a:pt x="20442" y="16734"/>
                  <a:pt x="20426" y="16709"/>
                  <a:pt x="20417" y="16713"/>
                </a:cubicBezTo>
                <a:close/>
                <a:moveTo>
                  <a:pt x="21190" y="16889"/>
                </a:moveTo>
                <a:cubicBezTo>
                  <a:pt x="21173" y="16889"/>
                  <a:pt x="21129" y="16922"/>
                  <a:pt x="21092" y="16963"/>
                </a:cubicBezTo>
                <a:cubicBezTo>
                  <a:pt x="21038" y="17023"/>
                  <a:pt x="21031" y="17053"/>
                  <a:pt x="21059" y="17105"/>
                </a:cubicBezTo>
                <a:cubicBezTo>
                  <a:pt x="21100" y="17184"/>
                  <a:pt x="21157" y="17142"/>
                  <a:pt x="21134" y="17050"/>
                </a:cubicBezTo>
                <a:cubicBezTo>
                  <a:pt x="21126" y="17014"/>
                  <a:pt x="21142" y="16965"/>
                  <a:pt x="21170" y="16939"/>
                </a:cubicBezTo>
                <a:cubicBezTo>
                  <a:pt x="21198" y="16913"/>
                  <a:pt x="21206" y="16890"/>
                  <a:pt x="21190" y="16889"/>
                </a:cubicBezTo>
                <a:close/>
                <a:moveTo>
                  <a:pt x="20293" y="17280"/>
                </a:moveTo>
                <a:cubicBezTo>
                  <a:pt x="20294" y="17286"/>
                  <a:pt x="20304" y="17311"/>
                  <a:pt x="20327" y="17352"/>
                </a:cubicBezTo>
                <a:cubicBezTo>
                  <a:pt x="20386" y="17462"/>
                  <a:pt x="20435" y="17469"/>
                  <a:pt x="20456" y="17371"/>
                </a:cubicBezTo>
                <a:cubicBezTo>
                  <a:pt x="20463" y="17336"/>
                  <a:pt x="20450" y="17326"/>
                  <a:pt x="20420" y="17344"/>
                </a:cubicBezTo>
                <a:cubicBezTo>
                  <a:pt x="20394" y="17360"/>
                  <a:pt x="20350" y="17343"/>
                  <a:pt x="20321" y="17308"/>
                </a:cubicBezTo>
                <a:cubicBezTo>
                  <a:pt x="20301" y="17283"/>
                  <a:pt x="20292" y="17273"/>
                  <a:pt x="20293" y="17280"/>
                </a:cubicBezTo>
                <a:close/>
                <a:moveTo>
                  <a:pt x="20801" y="18797"/>
                </a:moveTo>
                <a:cubicBezTo>
                  <a:pt x="20781" y="18799"/>
                  <a:pt x="20797" y="18847"/>
                  <a:pt x="20854" y="18969"/>
                </a:cubicBezTo>
                <a:cubicBezTo>
                  <a:pt x="20914" y="19098"/>
                  <a:pt x="20915" y="19114"/>
                  <a:pt x="20870" y="19223"/>
                </a:cubicBezTo>
                <a:cubicBezTo>
                  <a:pt x="20828" y="19324"/>
                  <a:pt x="20827" y="19347"/>
                  <a:pt x="20865" y="19396"/>
                </a:cubicBezTo>
                <a:cubicBezTo>
                  <a:pt x="20924" y="19474"/>
                  <a:pt x="20890" y="19544"/>
                  <a:pt x="20808" y="19511"/>
                </a:cubicBezTo>
                <a:cubicBezTo>
                  <a:pt x="20757" y="19491"/>
                  <a:pt x="20734" y="19512"/>
                  <a:pt x="20708" y="19602"/>
                </a:cubicBezTo>
                <a:cubicBezTo>
                  <a:pt x="20689" y="19667"/>
                  <a:pt x="20632" y="19769"/>
                  <a:pt x="20581" y="19829"/>
                </a:cubicBezTo>
                <a:cubicBezTo>
                  <a:pt x="20529" y="19890"/>
                  <a:pt x="20469" y="19996"/>
                  <a:pt x="20446" y="20065"/>
                </a:cubicBezTo>
                <a:cubicBezTo>
                  <a:pt x="20410" y="20174"/>
                  <a:pt x="20411" y="20194"/>
                  <a:pt x="20451" y="20218"/>
                </a:cubicBezTo>
                <a:cubicBezTo>
                  <a:pt x="20476" y="20233"/>
                  <a:pt x="20488" y="20267"/>
                  <a:pt x="20478" y="20293"/>
                </a:cubicBezTo>
                <a:cubicBezTo>
                  <a:pt x="20453" y="20357"/>
                  <a:pt x="20470" y="20354"/>
                  <a:pt x="20568" y="20273"/>
                </a:cubicBezTo>
                <a:cubicBezTo>
                  <a:pt x="20613" y="20236"/>
                  <a:pt x="20668" y="20140"/>
                  <a:pt x="20689" y="20061"/>
                </a:cubicBezTo>
                <a:cubicBezTo>
                  <a:pt x="20710" y="19981"/>
                  <a:pt x="20741" y="19916"/>
                  <a:pt x="20759" y="19916"/>
                </a:cubicBezTo>
                <a:cubicBezTo>
                  <a:pt x="20776" y="19916"/>
                  <a:pt x="20790" y="19877"/>
                  <a:pt x="20790" y="19829"/>
                </a:cubicBezTo>
                <a:cubicBezTo>
                  <a:pt x="20790" y="19734"/>
                  <a:pt x="20887" y="19568"/>
                  <a:pt x="20916" y="19613"/>
                </a:cubicBezTo>
                <a:cubicBezTo>
                  <a:pt x="20926" y="19629"/>
                  <a:pt x="20954" y="19579"/>
                  <a:pt x="20979" y="19503"/>
                </a:cubicBezTo>
                <a:cubicBezTo>
                  <a:pt x="21003" y="19427"/>
                  <a:pt x="21045" y="19338"/>
                  <a:pt x="21070" y="19304"/>
                </a:cubicBezTo>
                <a:cubicBezTo>
                  <a:pt x="21123" y="19234"/>
                  <a:pt x="21131" y="19159"/>
                  <a:pt x="21085" y="19159"/>
                </a:cubicBezTo>
                <a:cubicBezTo>
                  <a:pt x="21036" y="19159"/>
                  <a:pt x="20879" y="18958"/>
                  <a:pt x="20879" y="18895"/>
                </a:cubicBezTo>
                <a:cubicBezTo>
                  <a:pt x="20879" y="18864"/>
                  <a:pt x="20859" y="18826"/>
                  <a:pt x="20834" y="18811"/>
                </a:cubicBezTo>
                <a:cubicBezTo>
                  <a:pt x="20819" y="18802"/>
                  <a:pt x="20808" y="18797"/>
                  <a:pt x="20801" y="18797"/>
                </a:cubicBezTo>
                <a:close/>
                <a:moveTo>
                  <a:pt x="19328" y="19418"/>
                </a:moveTo>
                <a:cubicBezTo>
                  <a:pt x="19322" y="19407"/>
                  <a:pt x="19312" y="19425"/>
                  <a:pt x="19294" y="19464"/>
                </a:cubicBezTo>
                <a:cubicBezTo>
                  <a:pt x="19267" y="19523"/>
                  <a:pt x="19233" y="19543"/>
                  <a:pt x="19188" y="19524"/>
                </a:cubicBezTo>
                <a:cubicBezTo>
                  <a:pt x="19137" y="19503"/>
                  <a:pt x="19126" y="19514"/>
                  <a:pt x="19139" y="19569"/>
                </a:cubicBezTo>
                <a:cubicBezTo>
                  <a:pt x="19149" y="19609"/>
                  <a:pt x="19165" y="19693"/>
                  <a:pt x="19175" y="19755"/>
                </a:cubicBezTo>
                <a:cubicBezTo>
                  <a:pt x="19210" y="19982"/>
                  <a:pt x="19331" y="19817"/>
                  <a:pt x="19333" y="19540"/>
                </a:cubicBezTo>
                <a:cubicBezTo>
                  <a:pt x="19334" y="19466"/>
                  <a:pt x="19333" y="19428"/>
                  <a:pt x="19328" y="19418"/>
                </a:cubicBezTo>
                <a:close/>
                <a:moveTo>
                  <a:pt x="178" y="20767"/>
                </a:moveTo>
                <a:lnTo>
                  <a:pt x="178" y="21005"/>
                </a:lnTo>
                <a:lnTo>
                  <a:pt x="178" y="21240"/>
                </a:lnTo>
                <a:lnTo>
                  <a:pt x="3118" y="21240"/>
                </a:lnTo>
                <a:lnTo>
                  <a:pt x="6059" y="21240"/>
                </a:lnTo>
                <a:lnTo>
                  <a:pt x="6059" y="21005"/>
                </a:lnTo>
                <a:lnTo>
                  <a:pt x="6059" y="20767"/>
                </a:lnTo>
                <a:lnTo>
                  <a:pt x="3118" y="20767"/>
                </a:lnTo>
                <a:lnTo>
                  <a:pt x="178" y="20767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35" name="CoMSES.net use in past year by country"/>
          <p:cNvSpPr txBox="1"/>
          <p:nvPr/>
        </p:nvSpPr>
        <p:spPr>
          <a:xfrm>
            <a:off x="6095849" y="7840059"/>
            <a:ext cx="6319166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rgbClr val="679F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CoMSES.net use in past year by country</a:t>
            </a:r>
          </a:p>
        </p:txBody>
      </p:sp>
      <p:pic>
        <p:nvPicPr>
          <p:cNvPr id="236" name="Group" descr="Group"/>
          <p:cNvPicPr>
            <a:picLocks noChangeAspect="1"/>
          </p:cNvPicPr>
          <p:nvPr/>
        </p:nvPicPr>
        <p:blipFill>
          <a:blip r:embed="rId3"/>
          <a:srcRect t="104" r="6" b="10"/>
          <a:stretch>
            <a:fillRect/>
          </a:stretch>
        </p:blipFill>
        <p:spPr>
          <a:xfrm>
            <a:off x="11261571" y="343004"/>
            <a:ext cx="1158876" cy="1371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9861" y="4"/>
                </a:moveTo>
                <a:cubicBezTo>
                  <a:pt x="9797" y="17"/>
                  <a:pt x="9720" y="55"/>
                  <a:pt x="9602" y="129"/>
                </a:cubicBezTo>
                <a:cubicBezTo>
                  <a:pt x="9449" y="225"/>
                  <a:pt x="9034" y="439"/>
                  <a:pt x="8684" y="604"/>
                </a:cubicBezTo>
                <a:cubicBezTo>
                  <a:pt x="8201" y="833"/>
                  <a:pt x="8048" y="942"/>
                  <a:pt x="8048" y="1054"/>
                </a:cubicBezTo>
                <a:cubicBezTo>
                  <a:pt x="8048" y="1259"/>
                  <a:pt x="7983" y="1293"/>
                  <a:pt x="7767" y="1210"/>
                </a:cubicBezTo>
                <a:cubicBezTo>
                  <a:pt x="7616" y="1152"/>
                  <a:pt x="7495" y="1180"/>
                  <a:pt x="7116" y="1360"/>
                </a:cubicBezTo>
                <a:lnTo>
                  <a:pt x="6650" y="1585"/>
                </a:lnTo>
                <a:lnTo>
                  <a:pt x="6650" y="2060"/>
                </a:lnTo>
                <a:lnTo>
                  <a:pt x="6650" y="2529"/>
                </a:lnTo>
                <a:lnTo>
                  <a:pt x="7109" y="2754"/>
                </a:lnTo>
                <a:cubicBezTo>
                  <a:pt x="7487" y="2936"/>
                  <a:pt x="7605" y="2963"/>
                  <a:pt x="7760" y="2903"/>
                </a:cubicBezTo>
                <a:cubicBezTo>
                  <a:pt x="7979" y="2819"/>
                  <a:pt x="7975" y="2816"/>
                  <a:pt x="9402" y="3528"/>
                </a:cubicBezTo>
                <a:lnTo>
                  <a:pt x="9898" y="3772"/>
                </a:lnTo>
                <a:lnTo>
                  <a:pt x="10208" y="3641"/>
                </a:lnTo>
                <a:cubicBezTo>
                  <a:pt x="10704" y="3427"/>
                  <a:pt x="11783" y="2877"/>
                  <a:pt x="11828" y="2816"/>
                </a:cubicBezTo>
                <a:cubicBezTo>
                  <a:pt x="11851" y="2786"/>
                  <a:pt x="11857" y="2344"/>
                  <a:pt x="11843" y="1835"/>
                </a:cubicBezTo>
                <a:lnTo>
                  <a:pt x="11821" y="910"/>
                </a:lnTo>
                <a:lnTo>
                  <a:pt x="11555" y="779"/>
                </a:lnTo>
                <a:cubicBezTo>
                  <a:pt x="11191" y="600"/>
                  <a:pt x="10809" y="417"/>
                  <a:pt x="10482" y="261"/>
                </a:cubicBezTo>
                <a:cubicBezTo>
                  <a:pt x="10330" y="188"/>
                  <a:pt x="10136" y="90"/>
                  <a:pt x="10045" y="42"/>
                </a:cubicBezTo>
                <a:cubicBezTo>
                  <a:pt x="9975" y="5"/>
                  <a:pt x="9924" y="-8"/>
                  <a:pt x="9861" y="4"/>
                </a:cubicBezTo>
                <a:close/>
                <a:moveTo>
                  <a:pt x="15179" y="3028"/>
                </a:moveTo>
                <a:cubicBezTo>
                  <a:pt x="15025" y="3079"/>
                  <a:pt x="14791" y="3191"/>
                  <a:pt x="14373" y="3391"/>
                </a:cubicBezTo>
                <a:lnTo>
                  <a:pt x="13426" y="3841"/>
                </a:lnTo>
                <a:lnTo>
                  <a:pt x="13389" y="4353"/>
                </a:lnTo>
                <a:cubicBezTo>
                  <a:pt x="13356" y="4760"/>
                  <a:pt x="13324" y="4859"/>
                  <a:pt x="13226" y="4840"/>
                </a:cubicBezTo>
                <a:cubicBezTo>
                  <a:pt x="13159" y="4828"/>
                  <a:pt x="12709" y="4618"/>
                  <a:pt x="12228" y="4378"/>
                </a:cubicBezTo>
                <a:cubicBezTo>
                  <a:pt x="11642" y="4086"/>
                  <a:pt x="11321" y="3963"/>
                  <a:pt x="11266" y="4009"/>
                </a:cubicBezTo>
                <a:cubicBezTo>
                  <a:pt x="11221" y="4048"/>
                  <a:pt x="11113" y="4116"/>
                  <a:pt x="11022" y="4159"/>
                </a:cubicBezTo>
                <a:cubicBezTo>
                  <a:pt x="9794" y="4745"/>
                  <a:pt x="9451" y="4910"/>
                  <a:pt x="9254" y="5022"/>
                </a:cubicBezTo>
                <a:lnTo>
                  <a:pt x="9025" y="5153"/>
                </a:lnTo>
                <a:lnTo>
                  <a:pt x="9010" y="6334"/>
                </a:lnTo>
                <a:lnTo>
                  <a:pt x="8995" y="7508"/>
                </a:lnTo>
                <a:lnTo>
                  <a:pt x="10149" y="8070"/>
                </a:lnTo>
                <a:cubicBezTo>
                  <a:pt x="10786" y="8381"/>
                  <a:pt x="11354" y="8639"/>
                  <a:pt x="11407" y="8639"/>
                </a:cubicBezTo>
                <a:cubicBezTo>
                  <a:pt x="11459" y="8639"/>
                  <a:pt x="11738" y="8519"/>
                  <a:pt x="12028" y="8370"/>
                </a:cubicBezTo>
                <a:lnTo>
                  <a:pt x="12553" y="8095"/>
                </a:lnTo>
                <a:lnTo>
                  <a:pt x="12953" y="8314"/>
                </a:lnTo>
                <a:lnTo>
                  <a:pt x="13345" y="8533"/>
                </a:lnTo>
                <a:lnTo>
                  <a:pt x="13367" y="10132"/>
                </a:lnTo>
                <a:lnTo>
                  <a:pt x="13389" y="11725"/>
                </a:lnTo>
                <a:lnTo>
                  <a:pt x="14188" y="12113"/>
                </a:lnTo>
                <a:lnTo>
                  <a:pt x="14987" y="12500"/>
                </a:lnTo>
                <a:lnTo>
                  <a:pt x="14987" y="13287"/>
                </a:lnTo>
                <a:lnTo>
                  <a:pt x="14987" y="14068"/>
                </a:lnTo>
                <a:lnTo>
                  <a:pt x="14188" y="14487"/>
                </a:lnTo>
                <a:lnTo>
                  <a:pt x="13389" y="14906"/>
                </a:lnTo>
                <a:lnTo>
                  <a:pt x="13389" y="15612"/>
                </a:lnTo>
                <a:cubicBezTo>
                  <a:pt x="13389" y="16000"/>
                  <a:pt x="13364" y="16332"/>
                  <a:pt x="13330" y="16349"/>
                </a:cubicBezTo>
                <a:cubicBezTo>
                  <a:pt x="13296" y="16366"/>
                  <a:pt x="12727" y="16120"/>
                  <a:pt x="12072" y="15799"/>
                </a:cubicBezTo>
                <a:cubicBezTo>
                  <a:pt x="11417" y="15478"/>
                  <a:pt x="10831" y="15226"/>
                  <a:pt x="10763" y="15237"/>
                </a:cubicBezTo>
                <a:cubicBezTo>
                  <a:pt x="10695" y="15247"/>
                  <a:pt x="10090" y="15514"/>
                  <a:pt x="9424" y="15837"/>
                </a:cubicBezTo>
                <a:lnTo>
                  <a:pt x="8211" y="16424"/>
                </a:lnTo>
                <a:lnTo>
                  <a:pt x="8211" y="17723"/>
                </a:lnTo>
                <a:lnTo>
                  <a:pt x="8211" y="19017"/>
                </a:lnTo>
                <a:lnTo>
                  <a:pt x="8522" y="19167"/>
                </a:lnTo>
                <a:cubicBezTo>
                  <a:pt x="8817" y="19313"/>
                  <a:pt x="8819" y="19326"/>
                  <a:pt x="8662" y="19423"/>
                </a:cubicBezTo>
                <a:cubicBezTo>
                  <a:pt x="8573" y="19478"/>
                  <a:pt x="8199" y="19664"/>
                  <a:pt x="7826" y="19835"/>
                </a:cubicBezTo>
                <a:cubicBezTo>
                  <a:pt x="7454" y="20007"/>
                  <a:pt x="7145" y="20165"/>
                  <a:pt x="7146" y="20191"/>
                </a:cubicBezTo>
                <a:cubicBezTo>
                  <a:pt x="7146" y="20218"/>
                  <a:pt x="7729" y="20498"/>
                  <a:pt x="8440" y="20810"/>
                </a:cubicBezTo>
                <a:cubicBezTo>
                  <a:pt x="9151" y="21122"/>
                  <a:pt x="9807" y="21427"/>
                  <a:pt x="9898" y="21485"/>
                </a:cubicBezTo>
                <a:cubicBezTo>
                  <a:pt x="9988" y="21543"/>
                  <a:pt x="10089" y="21590"/>
                  <a:pt x="10119" y="21591"/>
                </a:cubicBezTo>
                <a:cubicBezTo>
                  <a:pt x="10150" y="21592"/>
                  <a:pt x="10997" y="21175"/>
                  <a:pt x="12006" y="20666"/>
                </a:cubicBezTo>
                <a:cubicBezTo>
                  <a:pt x="15732" y="18788"/>
                  <a:pt x="18362" y="17470"/>
                  <a:pt x="18560" y="17380"/>
                </a:cubicBezTo>
                <a:cubicBezTo>
                  <a:pt x="19322" y="17034"/>
                  <a:pt x="19299" y="17059"/>
                  <a:pt x="19299" y="16455"/>
                </a:cubicBezTo>
                <a:lnTo>
                  <a:pt x="19299" y="15905"/>
                </a:lnTo>
                <a:lnTo>
                  <a:pt x="19795" y="15649"/>
                </a:lnTo>
                <a:lnTo>
                  <a:pt x="20283" y="15393"/>
                </a:lnTo>
                <a:lnTo>
                  <a:pt x="20283" y="14462"/>
                </a:lnTo>
                <a:cubicBezTo>
                  <a:pt x="20284" y="13675"/>
                  <a:pt x="20266" y="13522"/>
                  <a:pt x="20150" y="13450"/>
                </a:cubicBezTo>
                <a:cubicBezTo>
                  <a:pt x="20029" y="13375"/>
                  <a:pt x="20056" y="13348"/>
                  <a:pt x="20394" y="13181"/>
                </a:cubicBezTo>
                <a:lnTo>
                  <a:pt x="20779" y="12988"/>
                </a:lnTo>
                <a:lnTo>
                  <a:pt x="20779" y="12113"/>
                </a:lnTo>
                <a:lnTo>
                  <a:pt x="20772" y="11238"/>
                </a:lnTo>
                <a:lnTo>
                  <a:pt x="20409" y="11051"/>
                </a:lnTo>
                <a:lnTo>
                  <a:pt x="20039" y="10857"/>
                </a:lnTo>
                <a:lnTo>
                  <a:pt x="20039" y="9664"/>
                </a:lnTo>
                <a:lnTo>
                  <a:pt x="20039" y="8464"/>
                </a:lnTo>
                <a:lnTo>
                  <a:pt x="19610" y="8264"/>
                </a:lnTo>
                <a:cubicBezTo>
                  <a:pt x="19373" y="8153"/>
                  <a:pt x="18854" y="7893"/>
                  <a:pt x="18456" y="7689"/>
                </a:cubicBezTo>
                <a:cubicBezTo>
                  <a:pt x="18058" y="7486"/>
                  <a:pt x="17714" y="7321"/>
                  <a:pt x="17694" y="7321"/>
                </a:cubicBezTo>
                <a:cubicBezTo>
                  <a:pt x="17675" y="7321"/>
                  <a:pt x="17478" y="7229"/>
                  <a:pt x="17258" y="7115"/>
                </a:cubicBezTo>
                <a:cubicBezTo>
                  <a:pt x="17038" y="7000"/>
                  <a:pt x="16810" y="6908"/>
                  <a:pt x="16747" y="6908"/>
                </a:cubicBezTo>
                <a:cubicBezTo>
                  <a:pt x="16685" y="6909"/>
                  <a:pt x="16281" y="7083"/>
                  <a:pt x="15852" y="7296"/>
                </a:cubicBezTo>
                <a:lnTo>
                  <a:pt x="15068" y="7683"/>
                </a:lnTo>
                <a:lnTo>
                  <a:pt x="14661" y="7489"/>
                </a:lnTo>
                <a:cubicBezTo>
                  <a:pt x="13796" y="7087"/>
                  <a:pt x="13796" y="7091"/>
                  <a:pt x="13796" y="6552"/>
                </a:cubicBezTo>
                <a:cubicBezTo>
                  <a:pt x="13796" y="6213"/>
                  <a:pt x="13829" y="6059"/>
                  <a:pt x="13907" y="6034"/>
                </a:cubicBezTo>
                <a:cubicBezTo>
                  <a:pt x="13967" y="6014"/>
                  <a:pt x="14303" y="6140"/>
                  <a:pt x="14654" y="6315"/>
                </a:cubicBezTo>
                <a:cubicBezTo>
                  <a:pt x="15005" y="6490"/>
                  <a:pt x="15320" y="6626"/>
                  <a:pt x="15349" y="6615"/>
                </a:cubicBezTo>
                <a:cubicBezTo>
                  <a:pt x="15378" y="6603"/>
                  <a:pt x="15796" y="6394"/>
                  <a:pt x="16281" y="6152"/>
                </a:cubicBezTo>
                <a:lnTo>
                  <a:pt x="17169" y="5715"/>
                </a:lnTo>
                <a:lnTo>
                  <a:pt x="17169" y="4753"/>
                </a:lnTo>
                <a:cubicBezTo>
                  <a:pt x="17169" y="4223"/>
                  <a:pt x="17134" y="3791"/>
                  <a:pt x="17095" y="3791"/>
                </a:cubicBezTo>
                <a:cubicBezTo>
                  <a:pt x="17034" y="3791"/>
                  <a:pt x="15961" y="3285"/>
                  <a:pt x="15475" y="3028"/>
                </a:cubicBezTo>
                <a:cubicBezTo>
                  <a:pt x="15400" y="2989"/>
                  <a:pt x="15333" y="2978"/>
                  <a:pt x="15179" y="3028"/>
                </a:cubicBezTo>
                <a:close/>
                <a:moveTo>
                  <a:pt x="3935" y="3222"/>
                </a:moveTo>
                <a:lnTo>
                  <a:pt x="3551" y="3422"/>
                </a:lnTo>
                <a:cubicBezTo>
                  <a:pt x="3178" y="3615"/>
                  <a:pt x="3160" y="3640"/>
                  <a:pt x="3136" y="3978"/>
                </a:cubicBezTo>
                <a:cubicBezTo>
                  <a:pt x="3112" y="4323"/>
                  <a:pt x="3124" y="4334"/>
                  <a:pt x="3469" y="4540"/>
                </a:cubicBezTo>
                <a:cubicBezTo>
                  <a:pt x="3664" y="4656"/>
                  <a:pt x="3868" y="4751"/>
                  <a:pt x="3928" y="4753"/>
                </a:cubicBezTo>
                <a:cubicBezTo>
                  <a:pt x="3988" y="4755"/>
                  <a:pt x="4201" y="4677"/>
                  <a:pt x="4401" y="4578"/>
                </a:cubicBezTo>
                <a:cubicBezTo>
                  <a:pt x="4764" y="4399"/>
                  <a:pt x="4764" y="4400"/>
                  <a:pt x="4764" y="4009"/>
                </a:cubicBezTo>
                <a:lnTo>
                  <a:pt x="4764" y="3616"/>
                </a:lnTo>
                <a:lnTo>
                  <a:pt x="4350" y="3422"/>
                </a:lnTo>
                <a:lnTo>
                  <a:pt x="3935" y="3222"/>
                </a:lnTo>
                <a:close/>
                <a:moveTo>
                  <a:pt x="20342" y="3928"/>
                </a:moveTo>
                <a:cubicBezTo>
                  <a:pt x="20224" y="3928"/>
                  <a:pt x="19187" y="4418"/>
                  <a:pt x="19115" y="4509"/>
                </a:cubicBezTo>
                <a:cubicBezTo>
                  <a:pt x="19081" y="4551"/>
                  <a:pt x="19056" y="4836"/>
                  <a:pt x="19055" y="5146"/>
                </a:cubicBezTo>
                <a:lnTo>
                  <a:pt x="19055" y="5715"/>
                </a:lnTo>
                <a:lnTo>
                  <a:pt x="19447" y="5909"/>
                </a:lnTo>
                <a:cubicBezTo>
                  <a:pt x="19662" y="6017"/>
                  <a:pt x="19912" y="6145"/>
                  <a:pt x="20002" y="6190"/>
                </a:cubicBezTo>
                <a:cubicBezTo>
                  <a:pt x="20273" y="6323"/>
                  <a:pt x="20407" y="6292"/>
                  <a:pt x="21016" y="5996"/>
                </a:cubicBezTo>
                <a:lnTo>
                  <a:pt x="21600" y="5715"/>
                </a:lnTo>
                <a:lnTo>
                  <a:pt x="21600" y="5109"/>
                </a:lnTo>
                <a:lnTo>
                  <a:pt x="21600" y="4497"/>
                </a:lnTo>
                <a:lnTo>
                  <a:pt x="21016" y="4209"/>
                </a:lnTo>
                <a:cubicBezTo>
                  <a:pt x="20693" y="4052"/>
                  <a:pt x="20389" y="3928"/>
                  <a:pt x="20342" y="3928"/>
                </a:cubicBezTo>
                <a:close/>
                <a:moveTo>
                  <a:pt x="4912" y="5865"/>
                </a:moveTo>
                <a:cubicBezTo>
                  <a:pt x="4865" y="5865"/>
                  <a:pt x="4462" y="6047"/>
                  <a:pt x="4017" y="6265"/>
                </a:cubicBezTo>
                <a:lnTo>
                  <a:pt x="3203" y="6658"/>
                </a:lnTo>
                <a:lnTo>
                  <a:pt x="3203" y="7502"/>
                </a:lnTo>
                <a:lnTo>
                  <a:pt x="3203" y="8345"/>
                </a:lnTo>
                <a:lnTo>
                  <a:pt x="4002" y="8733"/>
                </a:lnTo>
                <a:cubicBezTo>
                  <a:pt x="4442" y="8945"/>
                  <a:pt x="4864" y="9119"/>
                  <a:pt x="4934" y="9120"/>
                </a:cubicBezTo>
                <a:cubicBezTo>
                  <a:pt x="5004" y="9121"/>
                  <a:pt x="5221" y="9033"/>
                  <a:pt x="5422" y="8926"/>
                </a:cubicBezTo>
                <a:cubicBezTo>
                  <a:pt x="5623" y="8819"/>
                  <a:pt x="5984" y="8641"/>
                  <a:pt x="6221" y="8533"/>
                </a:cubicBezTo>
                <a:lnTo>
                  <a:pt x="6650" y="8339"/>
                </a:lnTo>
                <a:lnTo>
                  <a:pt x="6650" y="7496"/>
                </a:lnTo>
                <a:lnTo>
                  <a:pt x="6650" y="6652"/>
                </a:lnTo>
                <a:lnTo>
                  <a:pt x="5822" y="6259"/>
                </a:lnTo>
                <a:cubicBezTo>
                  <a:pt x="5365" y="6042"/>
                  <a:pt x="4958" y="5865"/>
                  <a:pt x="4912" y="5865"/>
                </a:cubicBezTo>
                <a:close/>
                <a:moveTo>
                  <a:pt x="8862" y="8452"/>
                </a:moveTo>
                <a:cubicBezTo>
                  <a:pt x="8777" y="8470"/>
                  <a:pt x="8244" y="8711"/>
                  <a:pt x="7678" y="8989"/>
                </a:cubicBezTo>
                <a:lnTo>
                  <a:pt x="6650" y="9495"/>
                </a:lnTo>
                <a:lnTo>
                  <a:pt x="6650" y="10451"/>
                </a:lnTo>
                <a:cubicBezTo>
                  <a:pt x="6650" y="10974"/>
                  <a:pt x="6623" y="11417"/>
                  <a:pt x="6584" y="11438"/>
                </a:cubicBezTo>
                <a:cubicBezTo>
                  <a:pt x="6544" y="11459"/>
                  <a:pt x="6106" y="11272"/>
                  <a:pt x="5615" y="11026"/>
                </a:cubicBezTo>
                <a:cubicBezTo>
                  <a:pt x="5123" y="10779"/>
                  <a:pt x="4676" y="10576"/>
                  <a:pt x="4623" y="10576"/>
                </a:cubicBezTo>
                <a:cubicBezTo>
                  <a:pt x="4570" y="10576"/>
                  <a:pt x="4201" y="10736"/>
                  <a:pt x="3802" y="10932"/>
                </a:cubicBezTo>
                <a:cubicBezTo>
                  <a:pt x="1608" y="12008"/>
                  <a:pt x="1741" y="11958"/>
                  <a:pt x="1583" y="11857"/>
                </a:cubicBezTo>
                <a:cubicBezTo>
                  <a:pt x="1360" y="11714"/>
                  <a:pt x="1264" y="11729"/>
                  <a:pt x="607" y="12044"/>
                </a:cubicBezTo>
                <a:lnTo>
                  <a:pt x="0" y="12338"/>
                </a:lnTo>
                <a:lnTo>
                  <a:pt x="0" y="12931"/>
                </a:lnTo>
                <a:lnTo>
                  <a:pt x="0" y="13525"/>
                </a:lnTo>
                <a:lnTo>
                  <a:pt x="636" y="13837"/>
                </a:lnTo>
                <a:lnTo>
                  <a:pt x="1272" y="14150"/>
                </a:lnTo>
                <a:lnTo>
                  <a:pt x="1317" y="14799"/>
                </a:lnTo>
                <a:lnTo>
                  <a:pt x="1354" y="15449"/>
                </a:lnTo>
                <a:lnTo>
                  <a:pt x="2589" y="16043"/>
                </a:lnTo>
                <a:lnTo>
                  <a:pt x="3817" y="16642"/>
                </a:lnTo>
                <a:lnTo>
                  <a:pt x="3839" y="17398"/>
                </a:lnTo>
                <a:cubicBezTo>
                  <a:pt x="3858" y="18017"/>
                  <a:pt x="3894" y="18171"/>
                  <a:pt x="4009" y="18242"/>
                </a:cubicBezTo>
                <a:cubicBezTo>
                  <a:pt x="4137" y="18321"/>
                  <a:pt x="4126" y="18332"/>
                  <a:pt x="3921" y="18398"/>
                </a:cubicBezTo>
                <a:cubicBezTo>
                  <a:pt x="3796" y="18438"/>
                  <a:pt x="3696" y="18503"/>
                  <a:pt x="3691" y="18542"/>
                </a:cubicBezTo>
                <a:cubicBezTo>
                  <a:pt x="3687" y="18581"/>
                  <a:pt x="3674" y="18871"/>
                  <a:pt x="3669" y="19185"/>
                </a:cubicBezTo>
                <a:lnTo>
                  <a:pt x="3662" y="19754"/>
                </a:lnTo>
                <a:lnTo>
                  <a:pt x="4231" y="20048"/>
                </a:lnTo>
                <a:cubicBezTo>
                  <a:pt x="4545" y="20209"/>
                  <a:pt x="4849" y="20340"/>
                  <a:pt x="4904" y="20341"/>
                </a:cubicBezTo>
                <a:cubicBezTo>
                  <a:pt x="4960" y="20342"/>
                  <a:pt x="5268" y="20214"/>
                  <a:pt x="5585" y="20054"/>
                </a:cubicBezTo>
                <a:lnTo>
                  <a:pt x="6162" y="19766"/>
                </a:lnTo>
                <a:lnTo>
                  <a:pt x="6162" y="19160"/>
                </a:lnTo>
                <a:lnTo>
                  <a:pt x="6162" y="18561"/>
                </a:lnTo>
                <a:lnTo>
                  <a:pt x="6532" y="18373"/>
                </a:lnTo>
                <a:lnTo>
                  <a:pt x="6902" y="18192"/>
                </a:lnTo>
                <a:lnTo>
                  <a:pt x="6902" y="17417"/>
                </a:lnTo>
                <a:lnTo>
                  <a:pt x="6902" y="16642"/>
                </a:lnTo>
                <a:lnTo>
                  <a:pt x="6569" y="16480"/>
                </a:lnTo>
                <a:cubicBezTo>
                  <a:pt x="6387" y="16393"/>
                  <a:pt x="6256" y="16294"/>
                  <a:pt x="6280" y="16261"/>
                </a:cubicBezTo>
                <a:cubicBezTo>
                  <a:pt x="6304" y="16228"/>
                  <a:pt x="6719" y="16008"/>
                  <a:pt x="7205" y="15774"/>
                </a:cubicBezTo>
                <a:cubicBezTo>
                  <a:pt x="8371" y="15211"/>
                  <a:pt x="8361" y="15218"/>
                  <a:pt x="9380" y="14718"/>
                </a:cubicBezTo>
                <a:lnTo>
                  <a:pt x="10267" y="14281"/>
                </a:lnTo>
                <a:lnTo>
                  <a:pt x="10267" y="13262"/>
                </a:lnTo>
                <a:lnTo>
                  <a:pt x="10267" y="12244"/>
                </a:lnTo>
                <a:lnTo>
                  <a:pt x="10741" y="12013"/>
                </a:lnTo>
                <a:lnTo>
                  <a:pt x="11214" y="11782"/>
                </a:lnTo>
                <a:lnTo>
                  <a:pt x="11236" y="10645"/>
                </a:lnTo>
                <a:lnTo>
                  <a:pt x="11251" y="9501"/>
                </a:lnTo>
                <a:lnTo>
                  <a:pt x="10134" y="8958"/>
                </a:lnTo>
                <a:cubicBezTo>
                  <a:pt x="9434" y="8617"/>
                  <a:pt x="8959" y="8430"/>
                  <a:pt x="8862" y="8452"/>
                </a:cubicBezTo>
                <a:close/>
                <a:moveTo>
                  <a:pt x="12272" y="12169"/>
                </a:moveTo>
                <a:cubicBezTo>
                  <a:pt x="12195" y="12169"/>
                  <a:pt x="11932" y="12270"/>
                  <a:pt x="11688" y="12388"/>
                </a:cubicBezTo>
                <a:lnTo>
                  <a:pt x="11244" y="12600"/>
                </a:lnTo>
                <a:lnTo>
                  <a:pt x="11273" y="13194"/>
                </a:lnTo>
                <a:lnTo>
                  <a:pt x="11296" y="13787"/>
                </a:lnTo>
                <a:lnTo>
                  <a:pt x="11747" y="14018"/>
                </a:lnTo>
                <a:cubicBezTo>
                  <a:pt x="11995" y="14143"/>
                  <a:pt x="12231" y="14248"/>
                  <a:pt x="12272" y="14250"/>
                </a:cubicBezTo>
                <a:cubicBezTo>
                  <a:pt x="12313" y="14251"/>
                  <a:pt x="12577" y="14141"/>
                  <a:pt x="12864" y="14006"/>
                </a:cubicBezTo>
                <a:lnTo>
                  <a:pt x="13389" y="13756"/>
                </a:lnTo>
                <a:lnTo>
                  <a:pt x="13389" y="13187"/>
                </a:lnTo>
                <a:lnTo>
                  <a:pt x="13389" y="12619"/>
                </a:lnTo>
                <a:lnTo>
                  <a:pt x="12901" y="12394"/>
                </a:lnTo>
                <a:cubicBezTo>
                  <a:pt x="12634" y="12270"/>
                  <a:pt x="12349" y="12169"/>
                  <a:pt x="12272" y="1216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1996</Words>
  <Application>Microsoft Office PowerPoint</Application>
  <PresentationFormat>Custom</PresentationFormat>
  <Paragraphs>176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Avenir Heavy</vt:lpstr>
      <vt:lpstr>Avenir Next</vt:lpstr>
      <vt:lpstr>Avenir Next Medium</vt:lpstr>
      <vt:lpstr>DIN Alternate</vt:lpstr>
      <vt:lpstr>DIN Condensed</vt:lpstr>
      <vt:lpstr>Helvetica</vt:lpstr>
      <vt:lpstr>Helvetica Neue</vt:lpstr>
      <vt:lpstr>Helvetica Neue Light</vt:lpstr>
      <vt:lpstr>Helvetica Neue Medium</vt:lpstr>
      <vt:lpstr>Perpetua</vt:lpstr>
      <vt:lpstr>ModernPortfolio</vt:lpstr>
      <vt:lpstr>CoMSES Net: Promoting reproducibility, transparency, and knowledge sharing in computational social ecological systems science</vt:lpstr>
      <vt:lpstr>Need for Computational Modeling in SES Science</vt:lpstr>
      <vt:lpstr>Limits to Human Capacities</vt:lpstr>
      <vt:lpstr>Limits to Human Capacities</vt:lpstr>
      <vt:lpstr>Next Generation Modeling for Planetary Managers</vt:lpstr>
      <vt:lpstr>CoMSES Net</vt:lpstr>
      <vt:lpstr>CoMSES Net History</vt:lpstr>
      <vt:lpstr>CoMSES Net History</vt:lpstr>
      <vt:lpstr>International Scientific Network</vt:lpstr>
      <vt:lpstr>Our Community</vt:lpstr>
      <vt:lpstr>Resources for Professional Development</vt:lpstr>
      <vt:lpstr>Collaborations and Partnerships</vt:lpstr>
      <vt:lpstr>Bibliometrics and State of Model Code Access</vt:lpstr>
      <vt:lpstr>Bibliometrics and State of  Model Code Access</vt:lpstr>
      <vt:lpstr>Future Directions: Access &amp; Transparency</vt:lpstr>
      <vt:lpstr>Future Directions: Access &amp; Transparency</vt:lpstr>
      <vt:lpstr>Open Access Model Library</vt:lpstr>
      <vt:lpstr>Open Access Model Library</vt:lpstr>
      <vt:lpstr>Future Directions: Reusability and Workflows</vt:lpstr>
      <vt:lpstr>Future directions: International Initiative for an Evolving Interoperable Model Ecosystem</vt:lpstr>
      <vt:lpstr>Future directions: International Initiative for an Evolving Interoperable Model Ecosystem</vt:lpstr>
      <vt:lpstr>Future directions: International Initiative for an Evolving Interoperable Model Ecosystem</vt:lpstr>
      <vt:lpstr>Future directions: International Initiative for an Evolving Interoperable Model Ecosystem</vt:lpstr>
      <vt:lpstr>Future directions: International Initiative for an Evolving Interoperable Model Ecosystem</vt:lpstr>
      <vt:lpstr>Future directions: International Initiative for an Evolving Interoperable Model Ecosystem</vt:lpstr>
      <vt:lpstr>Future directions: International Initiative for an Evolving Interoperable Model Ecosystem</vt:lpstr>
      <vt:lpstr>Future directions: International Initiative for an Evolving Interoperable Model Ecosystem</vt:lpstr>
      <vt:lpstr>Future directions: International Initiative for an Evolving Interoperable Model Ecosystem</vt:lpstr>
      <vt:lpstr>CoMSES Net and Global Modeling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CoMSES Net: a Big Data Spoke for reproducibility, transparency, and knowledge sharing in scientific computation</dc:title>
  <cp:lastModifiedBy>Allen Lee</cp:lastModifiedBy>
  <cp:revision>131</cp:revision>
  <dcterms:modified xsi:type="dcterms:W3CDTF">2019-11-13T06:30:03Z</dcterms:modified>
</cp:coreProperties>
</file>